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474" r:id="rId2"/>
    <p:sldId id="449" r:id="rId3"/>
    <p:sldId id="488" r:id="rId4"/>
    <p:sldId id="375" r:id="rId5"/>
    <p:sldId id="440" r:id="rId6"/>
    <p:sldId id="451" r:id="rId7"/>
    <p:sldId id="441" r:id="rId8"/>
    <p:sldId id="442" r:id="rId9"/>
    <p:sldId id="443" r:id="rId10"/>
    <p:sldId id="444" r:id="rId11"/>
    <p:sldId id="448" r:id="rId12"/>
    <p:sldId id="447" r:id="rId13"/>
    <p:sldId id="399" r:id="rId14"/>
    <p:sldId id="457" r:id="rId15"/>
    <p:sldId id="458" r:id="rId16"/>
    <p:sldId id="459" r:id="rId17"/>
    <p:sldId id="460" r:id="rId18"/>
    <p:sldId id="479" r:id="rId19"/>
    <p:sldId id="480" r:id="rId20"/>
    <p:sldId id="489" r:id="rId21"/>
    <p:sldId id="446" r:id="rId22"/>
    <p:sldId id="450" r:id="rId23"/>
    <p:sldId id="452" r:id="rId24"/>
    <p:sldId id="490" r:id="rId25"/>
    <p:sldId id="461" r:id="rId26"/>
    <p:sldId id="462" r:id="rId27"/>
    <p:sldId id="463" r:id="rId28"/>
    <p:sldId id="464" r:id="rId29"/>
    <p:sldId id="486" r:id="rId30"/>
    <p:sldId id="466" r:id="rId31"/>
    <p:sldId id="483" r:id="rId32"/>
    <p:sldId id="491" r:id="rId33"/>
    <p:sldId id="454" r:id="rId34"/>
    <p:sldId id="484" r:id="rId35"/>
    <p:sldId id="485" r:id="rId36"/>
    <p:sldId id="455" r:id="rId37"/>
    <p:sldId id="456" r:id="rId38"/>
    <p:sldId id="492" r:id="rId39"/>
    <p:sldId id="477" r:id="rId40"/>
    <p:sldId id="478" r:id="rId41"/>
    <p:sldId id="467" r:id="rId42"/>
    <p:sldId id="468" r:id="rId43"/>
    <p:sldId id="469" r:id="rId44"/>
    <p:sldId id="470" r:id="rId45"/>
    <p:sldId id="471" r:id="rId46"/>
    <p:sldId id="476" r:id="rId47"/>
    <p:sldId id="475" r:id="rId4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tijl, gemiddeld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92" d="100"/>
          <a:sy n="92" d="100"/>
        </p:scale>
        <p:origin x="402" y="90"/>
      </p:cViewPr>
      <p:guideLst/>
    </p:cSldViewPr>
  </p:slideViewPr>
  <p:notesTextViewPr>
    <p:cViewPr>
      <p:scale>
        <a:sx n="150" d="100"/>
        <a:sy n="150" d="100"/>
      </p:scale>
      <p:origin x="0" y="0"/>
    </p:cViewPr>
  </p:notesTextViewPr>
  <p:sorterViewPr>
    <p:cViewPr>
      <p:scale>
        <a:sx n="100" d="100"/>
        <a:sy n="100" d="100"/>
      </p:scale>
      <p:origin x="0" y="-12732"/>
    </p:cViewPr>
  </p:sorter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601D1-06E2-4E3B-B380-0EA5476D3AD4}" type="datetimeFigureOut">
              <a:rPr lang="nl-NL" smtClean="0"/>
              <a:t>1-2-2015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333C8-B77B-4CE7-A0D9-5D292CB9FA6E}" type="slidenum">
              <a:rPr lang="nl-NL" smtClean="0"/>
              <a:t>‹nr.›</a:t>
            </a:fld>
            <a:endParaRPr lang="nl-NL"/>
          </a:p>
        </p:txBody>
      </p:sp>
    </p:spTree>
    <p:extLst>
      <p:ext uri="{BB962C8B-B14F-4D97-AF65-F5344CB8AC3E}">
        <p14:creationId xmlns:p14="http://schemas.microsoft.com/office/powerpoint/2010/main" val="178119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CFB0A630-9DD8-4BE6-86FB-739C91BEEEA2}" type="slidenum">
              <a:rPr lang="nl-NL" smtClean="0"/>
              <a:t>1</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4189122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81335" y="419669"/>
            <a:ext cx="5486400" cy="3086100"/>
          </a:xfrm>
        </p:spPr>
      </p:sp>
      <p:sp>
        <p:nvSpPr>
          <p:cNvPr id="4" name="Tijdelijke aanduiding voor dianummer 3"/>
          <p:cNvSpPr>
            <a:spLocks noGrp="1"/>
          </p:cNvSpPr>
          <p:nvPr>
            <p:ph type="sldNum" sz="quarter" idx="10"/>
          </p:nvPr>
        </p:nvSpPr>
        <p:spPr/>
        <p:txBody>
          <a:bodyPr/>
          <a:lstStyle/>
          <a:p>
            <a:fld id="{614333C8-B77B-4CE7-A0D9-5D292CB9FA6E}" type="slidenum">
              <a:rPr lang="nl-NL" smtClean="0"/>
              <a:t>10</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323438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11</a:t>
            </a:fld>
            <a:endParaRPr lang="nl-NL">
              <a:solidFill>
                <a:prstClr val="black"/>
              </a:solidFill>
            </a:endParaRPr>
          </a:p>
        </p:txBody>
      </p:sp>
      <p:sp>
        <p:nvSpPr>
          <p:cNvPr id="3" name="Tijdelijke aanduiding voor notities 2"/>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563078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fld id="{CFB0A630-9DD8-4BE6-86FB-739C91BEEEA2}" type="slidenum">
              <a:rPr lang="nl-NL" smtClean="0"/>
              <a:pPr/>
              <a:t>12</a:t>
            </a:fld>
            <a:endParaRPr lang="nl-NL"/>
          </a:p>
        </p:txBody>
      </p:sp>
      <p:sp>
        <p:nvSpPr>
          <p:cNvPr id="7" name="Tijdelijke aanduiding voor dia-afbeelding 6"/>
          <p:cNvSpPr>
            <a:spLocks noGrp="1" noRot="1" noChangeAspect="1"/>
          </p:cNvSpPr>
          <p:nvPr>
            <p:ph type="sldImg"/>
          </p:nvPr>
        </p:nvSpPr>
        <p:spPr/>
      </p:sp>
      <p:sp>
        <p:nvSpPr>
          <p:cNvPr id="2" name="Tijdelijke aanduiding voor notities 1"/>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385055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13</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602397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3" name="Tijdelijke aanduiding voor notities 2"/>
          <p:cNvSpPr>
            <a:spLocks noGrp="1"/>
          </p:cNvSpPr>
          <p:nvPr>
            <p:ph type="body" idx="1"/>
          </p:nvPr>
        </p:nvSpPr>
        <p:spPr>
          <a:xfrm>
            <a:off x="685799" y="3684895"/>
            <a:ext cx="5674057" cy="5281683"/>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a:p>
            <a:endParaRPr lang="nl-NL" sz="1600" dirty="0">
              <a:latin typeface="Verdana" panose="020B0604030504040204" pitchFamily="34" charset="0"/>
              <a:ea typeface="Verdana" panose="020B0604030504040204" pitchFamily="34" charset="0"/>
              <a:cs typeface="Verdana" panose="020B0604030504040204" pitchFamily="34" charset="0"/>
            </a:endParaRPr>
          </a:p>
          <a:p>
            <a:endParaRPr lang="nl-NL"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14</a:t>
            </a:fld>
            <a:endParaRPr lang="nl-NL">
              <a:solidFill>
                <a:prstClr val="black"/>
              </a:solidFill>
            </a:endParaRPr>
          </a:p>
        </p:txBody>
      </p:sp>
      <p:sp>
        <p:nvSpPr>
          <p:cNvPr id="6" name="Tijdelijke aanduiding voor notities 2"/>
          <p:cNvSpPr txBox="1">
            <a:spLocks/>
          </p:cNvSpPr>
          <p:nvPr/>
        </p:nvSpPr>
        <p:spPr>
          <a:xfrm>
            <a:off x="685799" y="3941763"/>
            <a:ext cx="5486400" cy="456602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1849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3" name="Tijdelijke aanduiding voor notities 2"/>
          <p:cNvSpPr>
            <a:spLocks noGrp="1"/>
          </p:cNvSpPr>
          <p:nvPr>
            <p:ph type="body" idx="1"/>
          </p:nvPr>
        </p:nvSpPr>
        <p:spPr>
          <a:xfrm>
            <a:off x="685799" y="3684895"/>
            <a:ext cx="5674057" cy="5281683"/>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a:p>
            <a:endParaRPr lang="nl-NL" sz="1600" dirty="0">
              <a:latin typeface="Verdana" panose="020B0604030504040204" pitchFamily="34" charset="0"/>
              <a:ea typeface="Verdana" panose="020B0604030504040204" pitchFamily="34" charset="0"/>
              <a:cs typeface="Verdana" panose="020B0604030504040204" pitchFamily="34" charset="0"/>
            </a:endParaRPr>
          </a:p>
          <a:p>
            <a:endParaRPr lang="nl-NL"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15</a:t>
            </a:fld>
            <a:endParaRPr lang="nl-NL">
              <a:solidFill>
                <a:prstClr val="black"/>
              </a:solidFill>
            </a:endParaRPr>
          </a:p>
        </p:txBody>
      </p:sp>
      <p:sp>
        <p:nvSpPr>
          <p:cNvPr id="6" name="Tijdelijke aanduiding voor notities 2"/>
          <p:cNvSpPr txBox="1">
            <a:spLocks/>
          </p:cNvSpPr>
          <p:nvPr/>
        </p:nvSpPr>
        <p:spPr>
          <a:xfrm>
            <a:off x="685799" y="3941763"/>
            <a:ext cx="5486400" cy="456602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15928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16</a:t>
            </a:fld>
            <a:endParaRPr lang="nl-NL">
              <a:solidFill>
                <a:prstClr val="black"/>
              </a:solidFill>
            </a:endParaRPr>
          </a:p>
        </p:txBody>
      </p:sp>
      <p:sp>
        <p:nvSpPr>
          <p:cNvPr id="6" name="Tijdelijke aanduiding voor notities 2"/>
          <p:cNvSpPr txBox="1">
            <a:spLocks/>
          </p:cNvSpPr>
          <p:nvPr/>
        </p:nvSpPr>
        <p:spPr>
          <a:xfrm>
            <a:off x="685799" y="3941763"/>
            <a:ext cx="5486400" cy="456602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067845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3" name="Tijdelijke aanduiding voor notities 2"/>
          <p:cNvSpPr>
            <a:spLocks noGrp="1"/>
          </p:cNvSpPr>
          <p:nvPr>
            <p:ph type="body" idx="1"/>
          </p:nvPr>
        </p:nvSpPr>
        <p:spPr>
          <a:xfrm>
            <a:off x="685799" y="3684895"/>
            <a:ext cx="5674057" cy="5281683"/>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a:p>
            <a:endParaRPr lang="nl-NL" sz="1600" dirty="0">
              <a:latin typeface="Verdana" panose="020B0604030504040204" pitchFamily="34" charset="0"/>
              <a:ea typeface="Verdana" panose="020B0604030504040204" pitchFamily="34" charset="0"/>
              <a:cs typeface="Verdana" panose="020B0604030504040204" pitchFamily="34" charset="0"/>
            </a:endParaRPr>
          </a:p>
          <a:p>
            <a:endParaRPr lang="nl-NL"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17</a:t>
            </a:fld>
            <a:endParaRPr lang="nl-NL">
              <a:solidFill>
                <a:prstClr val="black"/>
              </a:solidFill>
            </a:endParaRPr>
          </a:p>
        </p:txBody>
      </p:sp>
      <p:sp>
        <p:nvSpPr>
          <p:cNvPr id="6" name="Tijdelijke aanduiding voor notities 2"/>
          <p:cNvSpPr txBox="1">
            <a:spLocks/>
          </p:cNvSpPr>
          <p:nvPr/>
        </p:nvSpPr>
        <p:spPr>
          <a:xfrm>
            <a:off x="685799" y="3941763"/>
            <a:ext cx="5486400" cy="456602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57199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3" name="Tijdelijke aanduiding voor notities 2"/>
          <p:cNvSpPr>
            <a:spLocks noGrp="1"/>
          </p:cNvSpPr>
          <p:nvPr>
            <p:ph type="body" idx="1"/>
          </p:nvPr>
        </p:nvSpPr>
        <p:spPr>
          <a:xfrm>
            <a:off x="685799" y="3684895"/>
            <a:ext cx="5674057" cy="5281683"/>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a:p>
            <a:endParaRPr lang="nl-NL" sz="1600" dirty="0">
              <a:latin typeface="Verdana" panose="020B0604030504040204" pitchFamily="34" charset="0"/>
              <a:ea typeface="Verdana" panose="020B0604030504040204" pitchFamily="34" charset="0"/>
              <a:cs typeface="Verdana" panose="020B0604030504040204" pitchFamily="34" charset="0"/>
            </a:endParaRPr>
          </a:p>
          <a:p>
            <a:endParaRPr lang="nl-NL"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18</a:t>
            </a:fld>
            <a:endParaRPr lang="nl-NL">
              <a:solidFill>
                <a:prstClr val="black"/>
              </a:solidFill>
            </a:endParaRPr>
          </a:p>
        </p:txBody>
      </p:sp>
      <p:sp>
        <p:nvSpPr>
          <p:cNvPr id="6" name="Tijdelijke aanduiding voor notities 2"/>
          <p:cNvSpPr txBox="1">
            <a:spLocks/>
          </p:cNvSpPr>
          <p:nvPr/>
        </p:nvSpPr>
        <p:spPr>
          <a:xfrm>
            <a:off x="685799" y="3941763"/>
            <a:ext cx="5486400" cy="456602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90242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3" name="Tijdelijke aanduiding voor notities 2"/>
          <p:cNvSpPr>
            <a:spLocks noGrp="1"/>
          </p:cNvSpPr>
          <p:nvPr>
            <p:ph type="body" idx="1"/>
          </p:nvPr>
        </p:nvSpPr>
        <p:spPr>
          <a:xfrm>
            <a:off x="685799" y="3684895"/>
            <a:ext cx="5674057" cy="5281683"/>
          </a:xfrm>
        </p:spPr>
        <p:txBody>
          <a:bodyPr/>
          <a:lstStyle/>
          <a:p>
            <a:endParaRPr lang="nl-NL" sz="1600" dirty="0">
              <a:latin typeface="Verdana" panose="020B0604030504040204" pitchFamily="34" charset="0"/>
              <a:ea typeface="Verdana" panose="020B0604030504040204" pitchFamily="34" charset="0"/>
              <a:cs typeface="Verdana" panose="020B0604030504040204" pitchFamily="34" charset="0"/>
            </a:endParaRPr>
          </a:p>
          <a:p>
            <a:endParaRPr lang="nl-NL" sz="1600" dirty="0">
              <a:latin typeface="Verdana" panose="020B0604030504040204" pitchFamily="34" charset="0"/>
              <a:ea typeface="Verdana" panose="020B0604030504040204" pitchFamily="34" charset="0"/>
              <a:cs typeface="Verdana" panose="020B0604030504040204" pitchFamily="34" charset="0"/>
            </a:endParaRPr>
          </a:p>
          <a:p>
            <a:endParaRPr lang="nl-NL"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19</a:t>
            </a:fld>
            <a:endParaRPr lang="nl-NL">
              <a:solidFill>
                <a:prstClr val="black"/>
              </a:solidFill>
            </a:endParaRPr>
          </a:p>
        </p:txBody>
      </p:sp>
      <p:sp>
        <p:nvSpPr>
          <p:cNvPr id="6" name="Tijdelijke aanduiding voor notities 2"/>
          <p:cNvSpPr txBox="1">
            <a:spLocks/>
          </p:cNvSpPr>
          <p:nvPr/>
        </p:nvSpPr>
        <p:spPr>
          <a:xfrm>
            <a:off x="685799" y="3941763"/>
            <a:ext cx="5486400" cy="456602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nl-NL"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349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614333C8-B77B-4CE7-A0D9-5D292CB9FA6E}" type="slidenum">
              <a:rPr lang="nl-NL" smtClean="0"/>
              <a:t>2</a:t>
            </a:fld>
            <a:endParaRPr lang="nl-NL"/>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733763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14333C8-B77B-4CE7-A0D9-5D292CB9FA6E}" type="slidenum">
              <a:rPr lang="nl-NL" smtClean="0"/>
              <a:t>20</a:t>
            </a:fld>
            <a:endParaRPr lang="nl-NL"/>
          </a:p>
        </p:txBody>
      </p:sp>
    </p:spTree>
    <p:extLst>
      <p:ext uri="{BB962C8B-B14F-4D97-AF65-F5344CB8AC3E}">
        <p14:creationId xmlns:p14="http://schemas.microsoft.com/office/powerpoint/2010/main" val="3535273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21</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405454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22</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547852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23</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850486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14333C8-B77B-4CE7-A0D9-5D292CB9FA6E}" type="slidenum">
              <a:rPr lang="nl-NL" smtClean="0"/>
              <a:t>24</a:t>
            </a:fld>
            <a:endParaRPr lang="nl-NL"/>
          </a:p>
        </p:txBody>
      </p:sp>
    </p:spTree>
    <p:extLst>
      <p:ext uri="{BB962C8B-B14F-4D97-AF65-F5344CB8AC3E}">
        <p14:creationId xmlns:p14="http://schemas.microsoft.com/office/powerpoint/2010/main" val="3178348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25</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09865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26</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453915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3" name="Tijdelijke aanduiding voor notities 2"/>
          <p:cNvSpPr>
            <a:spLocks noGrp="1"/>
          </p:cNvSpPr>
          <p:nvPr>
            <p:ph type="body" idx="1"/>
          </p:nvPr>
        </p:nvSpPr>
        <p:spPr>
          <a:xfrm>
            <a:off x="685799" y="3684895"/>
            <a:ext cx="5674057" cy="5281683"/>
          </a:xfrm>
        </p:spPr>
        <p:txBody>
          <a:bodyPr/>
          <a:lstStyle/>
          <a:p>
            <a:endParaRPr lang="nl-NL"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27</a:t>
            </a:fld>
            <a:endParaRPr lang="nl-NL">
              <a:solidFill>
                <a:prstClr val="black"/>
              </a:solidFill>
            </a:endParaRPr>
          </a:p>
        </p:txBody>
      </p:sp>
    </p:spTree>
    <p:extLst>
      <p:ext uri="{BB962C8B-B14F-4D97-AF65-F5344CB8AC3E}">
        <p14:creationId xmlns:p14="http://schemas.microsoft.com/office/powerpoint/2010/main" val="2815389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3" name="Tijdelijke aanduiding voor notities 2"/>
          <p:cNvSpPr>
            <a:spLocks noGrp="1"/>
          </p:cNvSpPr>
          <p:nvPr>
            <p:ph type="body" idx="1"/>
          </p:nvPr>
        </p:nvSpPr>
        <p:spPr>
          <a:xfrm>
            <a:off x="685799" y="3684895"/>
            <a:ext cx="5674057" cy="5281683"/>
          </a:xfrm>
        </p:spPr>
        <p:txBody>
          <a:bodyPr/>
          <a:lstStyle/>
          <a:p>
            <a:endParaRPr lang="nl-NL"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28</a:t>
            </a:fld>
            <a:endParaRPr lang="nl-NL">
              <a:solidFill>
                <a:prstClr val="black"/>
              </a:solidFill>
            </a:endParaRPr>
          </a:p>
        </p:txBody>
      </p:sp>
    </p:spTree>
    <p:extLst>
      <p:ext uri="{BB962C8B-B14F-4D97-AF65-F5344CB8AC3E}">
        <p14:creationId xmlns:p14="http://schemas.microsoft.com/office/powerpoint/2010/main" val="2417389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3" name="Tijdelijke aanduiding voor notities 2"/>
          <p:cNvSpPr>
            <a:spLocks noGrp="1"/>
          </p:cNvSpPr>
          <p:nvPr>
            <p:ph type="body" idx="1"/>
          </p:nvPr>
        </p:nvSpPr>
        <p:spPr>
          <a:xfrm>
            <a:off x="685799" y="3684895"/>
            <a:ext cx="5674057" cy="5281683"/>
          </a:xfrm>
        </p:spPr>
        <p:txBody>
          <a:bodyPr/>
          <a:lstStyle/>
          <a:p>
            <a:endParaRPr lang="nl-NL" sz="1600"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29</a:t>
            </a:fld>
            <a:endParaRPr lang="nl-NL">
              <a:solidFill>
                <a:prstClr val="black"/>
              </a:solidFill>
            </a:endParaRPr>
          </a:p>
        </p:txBody>
      </p:sp>
    </p:spTree>
    <p:extLst>
      <p:ext uri="{BB962C8B-B14F-4D97-AF65-F5344CB8AC3E}">
        <p14:creationId xmlns:p14="http://schemas.microsoft.com/office/powerpoint/2010/main" val="416168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14333C8-B77B-4CE7-A0D9-5D292CB9FA6E}" type="slidenum">
              <a:rPr lang="nl-NL" smtClean="0"/>
              <a:t>3</a:t>
            </a:fld>
            <a:endParaRPr lang="nl-NL"/>
          </a:p>
        </p:txBody>
      </p:sp>
    </p:spTree>
    <p:extLst>
      <p:ext uri="{BB962C8B-B14F-4D97-AF65-F5344CB8AC3E}">
        <p14:creationId xmlns:p14="http://schemas.microsoft.com/office/powerpoint/2010/main" val="2365468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30</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120254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31</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182215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14333C8-B77B-4CE7-A0D9-5D292CB9FA6E}" type="slidenum">
              <a:rPr lang="nl-NL" smtClean="0"/>
              <a:t>32</a:t>
            </a:fld>
            <a:endParaRPr lang="nl-NL"/>
          </a:p>
        </p:txBody>
      </p:sp>
    </p:spTree>
    <p:extLst>
      <p:ext uri="{BB962C8B-B14F-4D97-AF65-F5344CB8AC3E}">
        <p14:creationId xmlns:p14="http://schemas.microsoft.com/office/powerpoint/2010/main" val="3220126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33</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542435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34</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040427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35</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629778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36</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4726220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37</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653016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14333C8-B77B-4CE7-A0D9-5D292CB9FA6E}" type="slidenum">
              <a:rPr lang="nl-NL" smtClean="0"/>
              <a:t>38</a:t>
            </a:fld>
            <a:endParaRPr lang="nl-NL"/>
          </a:p>
        </p:txBody>
      </p:sp>
    </p:spTree>
    <p:extLst>
      <p:ext uri="{BB962C8B-B14F-4D97-AF65-F5344CB8AC3E}">
        <p14:creationId xmlns:p14="http://schemas.microsoft.com/office/powerpoint/2010/main" val="4199612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39</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49772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4</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371164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40</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412448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41</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7844985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42</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444145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43</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2556730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44</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5276595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45</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2215977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46</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9074977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47</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812556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14333C8-B77B-4CE7-A0D9-5D292CB9FA6E}" type="slidenum">
              <a:rPr lang="nl-NL" smtClean="0"/>
              <a:t>5</a:t>
            </a:fld>
            <a:endParaRPr lang="nl-NL"/>
          </a:p>
        </p:txBody>
      </p:sp>
    </p:spTree>
    <p:extLst>
      <p:ext uri="{BB962C8B-B14F-4D97-AF65-F5344CB8AC3E}">
        <p14:creationId xmlns:p14="http://schemas.microsoft.com/office/powerpoint/2010/main" val="1761761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6</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860751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7</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416828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8</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189001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563563"/>
            <a:ext cx="5168900" cy="2908300"/>
          </a:xfrm>
        </p:spPr>
      </p:sp>
      <p:sp>
        <p:nvSpPr>
          <p:cNvPr id="4" name="Tijdelijke aanduiding voor dianummer 3"/>
          <p:cNvSpPr>
            <a:spLocks noGrp="1"/>
          </p:cNvSpPr>
          <p:nvPr>
            <p:ph type="sldNum" sz="quarter" idx="10"/>
          </p:nvPr>
        </p:nvSpPr>
        <p:spPr/>
        <p:txBody>
          <a:bodyPr/>
          <a:lstStyle/>
          <a:p>
            <a:fld id="{CFB0A630-9DD8-4BE6-86FB-739C91BEEEA2}" type="slidenum">
              <a:rPr lang="nl-NL" smtClean="0">
                <a:solidFill>
                  <a:prstClr val="black"/>
                </a:solidFill>
              </a:rPr>
              <a:pPr/>
              <a:t>9</a:t>
            </a:fld>
            <a:endParaRPr lang="nl-NL">
              <a:solidFill>
                <a:prstClr val="black"/>
              </a:solidFill>
            </a:endParaRPr>
          </a:p>
        </p:txBody>
      </p:sp>
      <p:sp>
        <p:nvSpPr>
          <p:cNvPr id="5" name="Tijdelijke aanduiding voor notities 4"/>
          <p:cNvSpPr>
            <a:spLocks noGrp="1"/>
          </p:cNvSpPr>
          <p:nvPr>
            <p:ph type="body" sz="quarter" idx="11"/>
          </p:nvPr>
        </p:nvSpPr>
        <p:spPr/>
        <p:txBody>
          <a:bodyPr/>
          <a:lstStyle/>
          <a:p>
            <a:endParaRPr lang="nl-NL"/>
          </a:p>
        </p:txBody>
      </p:sp>
    </p:spTree>
    <p:extLst>
      <p:ext uri="{BB962C8B-B14F-4D97-AF65-F5344CB8AC3E}">
        <p14:creationId xmlns:p14="http://schemas.microsoft.com/office/powerpoint/2010/main" val="3635518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3FC2A877-82A2-4B3E-BB0B-3B093A0A7ED2}" type="datetimeFigureOut">
              <a:rPr lang="nl-NL" smtClean="0">
                <a:solidFill>
                  <a:prstClr val="black">
                    <a:tint val="75000"/>
                  </a:prstClr>
                </a:solidFill>
              </a:rPr>
              <a:pPr/>
              <a:t>1-2-2015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D84846-0D17-4320-9918-BEA854F51F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5903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FC2A877-82A2-4B3E-BB0B-3B093A0A7ED2}" type="datetimeFigureOut">
              <a:rPr lang="nl-NL" smtClean="0">
                <a:solidFill>
                  <a:prstClr val="black">
                    <a:tint val="75000"/>
                  </a:prstClr>
                </a:solidFill>
              </a:rPr>
              <a:pPr/>
              <a:t>1-2-2015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D84846-0D17-4320-9918-BEA854F51F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7397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FC2A877-82A2-4B3E-BB0B-3B093A0A7ED2}" type="datetimeFigureOut">
              <a:rPr lang="nl-NL" smtClean="0">
                <a:solidFill>
                  <a:prstClr val="black">
                    <a:tint val="75000"/>
                  </a:prstClr>
                </a:solidFill>
              </a:rPr>
              <a:pPr/>
              <a:t>1-2-2015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D84846-0D17-4320-9918-BEA854F51F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5814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FC2A877-82A2-4B3E-BB0B-3B093A0A7ED2}" type="datetimeFigureOut">
              <a:rPr lang="nl-NL" smtClean="0">
                <a:solidFill>
                  <a:prstClr val="black">
                    <a:tint val="75000"/>
                  </a:prstClr>
                </a:solidFill>
              </a:rPr>
              <a:pPr/>
              <a:t>1-2-2015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D84846-0D17-4320-9918-BEA854F51F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9139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FC2A877-82A2-4B3E-BB0B-3B093A0A7ED2}" type="datetimeFigureOut">
              <a:rPr lang="nl-NL" smtClean="0">
                <a:solidFill>
                  <a:prstClr val="black">
                    <a:tint val="75000"/>
                  </a:prstClr>
                </a:solidFill>
              </a:rPr>
              <a:pPr/>
              <a:t>1-2-2015</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BAD84846-0D17-4320-9918-BEA854F51F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8974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FC2A877-82A2-4B3E-BB0B-3B093A0A7ED2}" type="datetimeFigureOut">
              <a:rPr lang="nl-NL" smtClean="0">
                <a:solidFill>
                  <a:prstClr val="black">
                    <a:tint val="75000"/>
                  </a:prstClr>
                </a:solidFill>
              </a:rPr>
              <a:pPr/>
              <a:t>1-2-2015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AD84846-0D17-4320-9918-BEA854F51F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1916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FC2A877-82A2-4B3E-BB0B-3B093A0A7ED2}" type="datetimeFigureOut">
              <a:rPr lang="nl-NL" smtClean="0">
                <a:solidFill>
                  <a:prstClr val="black">
                    <a:tint val="75000"/>
                  </a:prstClr>
                </a:solidFill>
              </a:rPr>
              <a:pPr/>
              <a:t>1-2-2015</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BAD84846-0D17-4320-9918-BEA854F51F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4762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FC2A877-82A2-4B3E-BB0B-3B093A0A7ED2}" type="datetimeFigureOut">
              <a:rPr lang="nl-NL" smtClean="0">
                <a:solidFill>
                  <a:prstClr val="black">
                    <a:tint val="75000"/>
                  </a:prstClr>
                </a:solidFill>
              </a:rPr>
              <a:pPr/>
              <a:t>1-2-2015</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BAD84846-0D17-4320-9918-BEA854F51F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60315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FC2A877-82A2-4B3E-BB0B-3B093A0A7ED2}" type="datetimeFigureOut">
              <a:rPr lang="nl-NL" smtClean="0">
                <a:solidFill>
                  <a:prstClr val="black">
                    <a:tint val="75000"/>
                  </a:prstClr>
                </a:solidFill>
              </a:rPr>
              <a:pPr/>
              <a:t>1-2-2015</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BAD84846-0D17-4320-9918-BEA854F51F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7092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FC2A877-82A2-4B3E-BB0B-3B093A0A7ED2}" type="datetimeFigureOut">
              <a:rPr lang="nl-NL" smtClean="0">
                <a:solidFill>
                  <a:prstClr val="black">
                    <a:tint val="75000"/>
                  </a:prstClr>
                </a:solidFill>
              </a:rPr>
              <a:pPr/>
              <a:t>1-2-2015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AD84846-0D17-4320-9918-BEA854F51F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1150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FC2A877-82A2-4B3E-BB0B-3B093A0A7ED2}" type="datetimeFigureOut">
              <a:rPr lang="nl-NL" smtClean="0">
                <a:solidFill>
                  <a:prstClr val="black">
                    <a:tint val="75000"/>
                  </a:prstClr>
                </a:solidFill>
              </a:rPr>
              <a:pPr/>
              <a:t>1-2-2015</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BAD84846-0D17-4320-9918-BEA854F51F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0261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2A877-82A2-4B3E-BB0B-3B093A0A7ED2}" type="datetimeFigureOut">
              <a:rPr lang="nl-NL" smtClean="0">
                <a:solidFill>
                  <a:prstClr val="black">
                    <a:tint val="75000"/>
                  </a:prstClr>
                </a:solidFill>
              </a:rPr>
              <a:pPr/>
              <a:t>1-2-2015</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84846-0D17-4320-9918-BEA854F51F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74969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b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bmp"/><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b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bmp"/><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bmp"/><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b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37259" y="1449218"/>
            <a:ext cx="12192000" cy="938719"/>
          </a:xfrm>
          <a:prstGeom prst="rect">
            <a:avLst/>
          </a:prstGeom>
          <a:noFill/>
        </p:spPr>
        <p:txBody>
          <a:bodyPr wrap="square" rtlCol="0">
            <a:spAutoFit/>
          </a:bodyPr>
          <a:lstStyle/>
          <a:p>
            <a:pPr algn="ctr"/>
            <a:r>
              <a:rPr lang="nl-NL" sz="55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Kalm en rustig leven?</a:t>
            </a:r>
            <a:endParaRPr lang="nl-NL" sz="55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vak 7"/>
          <p:cNvSpPr txBox="1"/>
          <p:nvPr/>
        </p:nvSpPr>
        <p:spPr>
          <a:xfrm>
            <a:off x="2088573" y="4083627"/>
            <a:ext cx="6608618" cy="1288473"/>
          </a:xfrm>
          <a:prstGeom prst="rect">
            <a:avLst/>
          </a:prstGeom>
          <a:noFill/>
        </p:spPr>
        <p:txBody>
          <a:bodyPr wrap="square" rtlCol="0">
            <a:spAutoFit/>
          </a:bodyPr>
          <a:lstStyle/>
          <a:p>
            <a:endParaRPr lang="nl-NL" dirty="0"/>
          </a:p>
        </p:txBody>
      </p:sp>
      <p:sp>
        <p:nvSpPr>
          <p:cNvPr id="2" name="Tekstvak 1"/>
          <p:cNvSpPr txBox="1"/>
          <p:nvPr/>
        </p:nvSpPr>
        <p:spPr>
          <a:xfrm>
            <a:off x="9673936" y="6276109"/>
            <a:ext cx="2280805" cy="369332"/>
          </a:xfrm>
          <a:prstGeom prst="rect">
            <a:avLst/>
          </a:prstGeom>
          <a:noFill/>
        </p:spPr>
        <p:txBody>
          <a:bodyPr wrap="square" rtlCol="0">
            <a:spAutoFit/>
          </a:bodyPr>
          <a:lstStyle/>
          <a:p>
            <a:r>
              <a:rPr lang="nl-NL" dirty="0" smtClean="0"/>
              <a:t>1 februari 2015 Urk</a:t>
            </a:r>
            <a:endParaRPr lang="nl-NL" dirty="0"/>
          </a:p>
        </p:txBody>
      </p:sp>
      <p:pic>
        <p:nvPicPr>
          <p:cNvPr id="4" name="Afbeelding 3"/>
          <p:cNvPicPr>
            <a:picLocks noChangeAspect="1"/>
          </p:cNvPicPr>
          <p:nvPr/>
        </p:nvPicPr>
        <p:blipFill>
          <a:blip r:embed="rId3"/>
          <a:stretch>
            <a:fillRect/>
          </a:stretch>
        </p:blipFill>
        <p:spPr>
          <a:xfrm>
            <a:off x="3577289" y="2910132"/>
            <a:ext cx="4562904" cy="2843782"/>
          </a:xfrm>
          <a:prstGeom prst="rect">
            <a:avLst/>
          </a:prstGeom>
        </p:spPr>
      </p:pic>
    </p:spTree>
    <p:extLst>
      <p:ext uri="{BB962C8B-B14F-4D97-AF65-F5344CB8AC3E}">
        <p14:creationId xmlns:p14="http://schemas.microsoft.com/office/powerpoint/2010/main" val="733766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478153" y="1149250"/>
            <a:ext cx="3317679" cy="1864114"/>
          </a:xfrm>
          <a:prstGeom prst="rect">
            <a:avLst/>
          </a:prstGeom>
        </p:spPr>
      </p:pic>
      <p:pic>
        <p:nvPicPr>
          <p:cNvPr id="3" name="Afbeelding 2"/>
          <p:cNvPicPr>
            <a:picLocks noChangeAspect="1"/>
          </p:cNvPicPr>
          <p:nvPr/>
        </p:nvPicPr>
        <p:blipFill>
          <a:blip r:embed="rId4"/>
          <a:stretch>
            <a:fillRect/>
          </a:stretch>
        </p:blipFill>
        <p:spPr>
          <a:xfrm>
            <a:off x="6235769" y="1246910"/>
            <a:ext cx="4309811" cy="1592738"/>
          </a:xfrm>
          <a:prstGeom prst="rect">
            <a:avLst/>
          </a:prstGeom>
        </p:spPr>
      </p:pic>
      <p:sp>
        <p:nvSpPr>
          <p:cNvPr id="4" name="Tekstvak 3"/>
          <p:cNvSpPr txBox="1"/>
          <p:nvPr/>
        </p:nvSpPr>
        <p:spPr>
          <a:xfrm>
            <a:off x="987064" y="508513"/>
            <a:ext cx="2299855" cy="553998"/>
          </a:xfrm>
          <a:prstGeom prst="rect">
            <a:avLst/>
          </a:prstGeom>
          <a:noFill/>
          <a:ln w="28575">
            <a:noFill/>
          </a:ln>
          <a:effectLst>
            <a:innerShdw blurRad="63500" dist="50800" dir="16200000">
              <a:prstClr val="black">
                <a:alpha val="50000"/>
              </a:prstClr>
            </a:innerShdw>
          </a:effectLst>
        </p:spPr>
        <p:txBody>
          <a:bodyPr wrap="square" rtlCol="0">
            <a:spAutoFit/>
          </a:bodyPr>
          <a:lstStyle/>
          <a:p>
            <a:r>
              <a:rPr lang="nl-NL" sz="3000" b="1" dirty="0" smtClean="0">
                <a:ln w="0"/>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Verdana" panose="020B0604030504040204" pitchFamily="34" charset="0"/>
              </a:rPr>
              <a:t>Dus niet:</a:t>
            </a:r>
            <a:endParaRPr lang="nl-NL" sz="3000" b="1" dirty="0">
              <a:ln w="0"/>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7453216" y="595252"/>
            <a:ext cx="2348720" cy="553998"/>
          </a:xfrm>
          <a:prstGeom prst="rect">
            <a:avLst/>
          </a:prstGeom>
        </p:spPr>
        <p:txBody>
          <a:bodyPr wrap="none">
            <a:spAutoFit/>
          </a:bodyPr>
          <a:lstStyle/>
          <a:p>
            <a:pPr lvl="0"/>
            <a:r>
              <a:rPr lang="nl-NL" sz="3000" b="1" dirty="0" smtClean="0">
                <a:ln w="0"/>
                <a:solidFill>
                  <a:prstClr val="black"/>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Zelfs </a:t>
            </a:r>
            <a:r>
              <a:rPr lang="nl-NL" sz="3000" b="1"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niet:</a:t>
            </a:r>
          </a:p>
        </p:txBody>
      </p:sp>
      <p:pic>
        <p:nvPicPr>
          <p:cNvPr id="6" name="Afbeelding 5"/>
          <p:cNvPicPr>
            <a:picLocks noChangeAspect="1"/>
          </p:cNvPicPr>
          <p:nvPr/>
        </p:nvPicPr>
        <p:blipFill>
          <a:blip r:embed="rId5"/>
          <a:stretch>
            <a:fillRect/>
          </a:stretch>
        </p:blipFill>
        <p:spPr>
          <a:xfrm>
            <a:off x="4253758" y="4334574"/>
            <a:ext cx="4246850" cy="2400393"/>
          </a:xfrm>
          <a:prstGeom prst="rect">
            <a:avLst/>
          </a:prstGeom>
        </p:spPr>
      </p:pic>
      <p:sp>
        <p:nvSpPr>
          <p:cNvPr id="8" name="Rechthoek 7"/>
          <p:cNvSpPr/>
          <p:nvPr/>
        </p:nvSpPr>
        <p:spPr>
          <a:xfrm>
            <a:off x="4067266" y="3543272"/>
            <a:ext cx="2525050" cy="553998"/>
          </a:xfrm>
          <a:prstGeom prst="rect">
            <a:avLst/>
          </a:prstGeom>
        </p:spPr>
        <p:txBody>
          <a:bodyPr wrap="none">
            <a:spAutoFit/>
          </a:bodyPr>
          <a:lstStyle/>
          <a:p>
            <a:pPr lvl="0"/>
            <a:r>
              <a:rPr lang="nl-NL" sz="3000" b="1" dirty="0" smtClean="0">
                <a:ln w="0"/>
                <a:solidFill>
                  <a:prstClr val="black"/>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MAAR DIT!</a:t>
            </a:r>
            <a:endParaRPr lang="nl-NL" sz="3000" b="1"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7" name="Afbeelding 6"/>
          <p:cNvPicPr>
            <a:picLocks noChangeAspect="1"/>
          </p:cNvPicPr>
          <p:nvPr/>
        </p:nvPicPr>
        <p:blipFill>
          <a:blip r:embed="rId6"/>
          <a:stretch>
            <a:fillRect/>
          </a:stretch>
        </p:blipFill>
        <p:spPr>
          <a:xfrm>
            <a:off x="1475809" y="3820271"/>
            <a:ext cx="2266950" cy="1714500"/>
          </a:xfrm>
          <a:prstGeom prst="rect">
            <a:avLst/>
          </a:prstGeom>
        </p:spPr>
      </p:pic>
    </p:spTree>
    <p:extLst>
      <p:ext uri="{BB962C8B-B14F-4D97-AF65-F5344CB8AC3E}">
        <p14:creationId xmlns:p14="http://schemas.microsoft.com/office/powerpoint/2010/main" val="130933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Timotheüs 2</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477328"/>
          </a:xfrm>
          <a:prstGeom prst="rect">
            <a:avLst/>
          </a:prstGeom>
        </p:spPr>
        <p:txBody>
          <a:bodyPr wrap="square">
            <a:spAutoFit/>
          </a:bodyPr>
          <a:lstStyle/>
          <a:p>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1 Ik vermaan u dan allereerst smekingen, gebeden, voorbeden en dankzeggingen te doen voor alle mensen</a:t>
            </a:r>
            <a:endParaRPr lang="nl-NL" sz="3000" b="1"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342900" y="2306003"/>
            <a:ext cx="10591800" cy="553998"/>
          </a:xfrm>
          <a:prstGeom prst="rect">
            <a:avLst/>
          </a:prstGeom>
        </p:spPr>
        <p:txBody>
          <a:bodyPr wrap="square">
            <a:spAutoFit/>
          </a:bodyPr>
          <a:lstStyle/>
          <a:p>
            <a:pPr lvl="0"/>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2 Voor koningen en alle hooggeplaatsten,</a:t>
            </a:r>
            <a:endParaRPr lang="nl-NL" sz="3000" b="1"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kstvak 1"/>
          <p:cNvSpPr txBox="1"/>
          <p:nvPr/>
        </p:nvSpPr>
        <p:spPr>
          <a:xfrm>
            <a:off x="457200" y="2860001"/>
            <a:ext cx="10702636" cy="1015663"/>
          </a:xfrm>
          <a:prstGeom prst="rect">
            <a:avLst/>
          </a:prstGeom>
          <a:noFill/>
        </p:spPr>
        <p:txBody>
          <a:bodyPr wrap="square" rtlCol="0">
            <a:spAutoFit/>
          </a:bodyPr>
          <a:lstStyle/>
          <a:p>
            <a:r>
              <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o</a:t>
            </a:r>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pdat wij een stil en rustig leven mogen leiden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 alle godsvrucht en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waardigheid</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12" y="4894224"/>
            <a:ext cx="10426000" cy="2072046"/>
          </a:xfrm>
          <a:prstGeom prst="rect">
            <a:avLst/>
          </a:prstGeom>
        </p:spPr>
      </p:pic>
      <p:sp>
        <p:nvSpPr>
          <p:cNvPr id="10" name="Tekstvak 9"/>
          <p:cNvSpPr txBox="1"/>
          <p:nvPr/>
        </p:nvSpPr>
        <p:spPr>
          <a:xfrm>
            <a:off x="4443956" y="4331529"/>
            <a:ext cx="5029200" cy="492443"/>
          </a:xfrm>
          <a:prstGeom prst="rect">
            <a:avLst/>
          </a:prstGeom>
          <a:noFill/>
          <a:ln w="12700">
            <a:solidFill>
              <a:schemeClr val="tx1"/>
            </a:solidFill>
          </a:ln>
        </p:spPr>
        <p:txBody>
          <a:bodyPr wrap="square" rtlCol="0">
            <a:spAutoFit/>
          </a:bodyPr>
          <a:lstStyle/>
          <a:p>
            <a:r>
              <a:rPr lang="nl-NL" sz="2600" dirty="0" smtClean="0">
                <a:latin typeface="Verdana" panose="020B0604030504040204" pitchFamily="34" charset="0"/>
                <a:ea typeface="Verdana" panose="020B0604030504040204" pitchFamily="34" charset="0"/>
                <a:cs typeface="Verdana" panose="020B0604030504040204" pitchFamily="34" charset="0"/>
              </a:rPr>
              <a:t>Schriftwoord &gt; ernst</a:t>
            </a:r>
            <a:endParaRPr lang="nl-NL"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686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Timotheüs 2</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477328"/>
          </a:xfrm>
          <a:prstGeom prst="rect">
            <a:avLst/>
          </a:prstGeom>
        </p:spPr>
        <p:txBody>
          <a:bodyPr wrap="square">
            <a:spAutoFit/>
          </a:bodyPr>
          <a:lstStyle/>
          <a:p>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1 Ik vermaan u dan allereerst smekingen, gebeden, voorbeden en dankzeggingen te doen voor alle mensen</a:t>
            </a:r>
            <a:endParaRPr lang="nl-NL" sz="3000" b="1"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342900" y="2306003"/>
            <a:ext cx="10591800" cy="553998"/>
          </a:xfrm>
          <a:prstGeom prst="rect">
            <a:avLst/>
          </a:prstGeom>
        </p:spPr>
        <p:txBody>
          <a:bodyPr wrap="square">
            <a:spAutoFit/>
          </a:bodyPr>
          <a:lstStyle/>
          <a:p>
            <a:pPr lvl="0"/>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2 Voor koningen en alle hooggeplaatsten,</a:t>
            </a:r>
            <a:endParaRPr lang="nl-NL" sz="3000" b="1"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kstvak 1"/>
          <p:cNvSpPr txBox="1"/>
          <p:nvPr/>
        </p:nvSpPr>
        <p:spPr>
          <a:xfrm>
            <a:off x="457200" y="2860001"/>
            <a:ext cx="10702636" cy="1015663"/>
          </a:xfrm>
          <a:prstGeom prst="rect">
            <a:avLst/>
          </a:prstGeom>
          <a:noFill/>
        </p:spPr>
        <p:txBody>
          <a:bodyPr wrap="square" rtlCol="0">
            <a:spAutoFit/>
          </a:bodyPr>
          <a:lstStyle/>
          <a:p>
            <a:r>
              <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o</a:t>
            </a:r>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pdat wij een stil en rustig leven mogen leiden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 alle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godsvrucht</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en waardigheid.</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11" y="4889791"/>
            <a:ext cx="10448303" cy="2076479"/>
          </a:xfrm>
          <a:prstGeom prst="rect">
            <a:avLst/>
          </a:prstGeom>
        </p:spPr>
      </p:pic>
      <p:sp>
        <p:nvSpPr>
          <p:cNvPr id="10" name="Tekstvak 9"/>
          <p:cNvSpPr txBox="1"/>
          <p:nvPr/>
        </p:nvSpPr>
        <p:spPr>
          <a:xfrm>
            <a:off x="2241395" y="4161436"/>
            <a:ext cx="5029200" cy="492443"/>
          </a:xfrm>
          <a:prstGeom prst="rect">
            <a:avLst/>
          </a:prstGeom>
          <a:noFill/>
          <a:ln w="12700">
            <a:solidFill>
              <a:schemeClr val="tx1"/>
            </a:solidFill>
          </a:ln>
        </p:spPr>
        <p:txBody>
          <a:bodyPr wrap="square" rtlCol="0">
            <a:spAutoFit/>
          </a:bodyPr>
          <a:lstStyle/>
          <a:p>
            <a:r>
              <a:rPr lang="nl-NL" sz="2600" dirty="0" err="1" smtClean="0">
                <a:latin typeface="Verdana" panose="020B0604030504040204" pitchFamily="34" charset="0"/>
                <a:ea typeface="Verdana" panose="020B0604030504040204" pitchFamily="34" charset="0"/>
                <a:cs typeface="Verdana" panose="020B0604030504040204" pitchFamily="34" charset="0"/>
              </a:rPr>
              <a:t>Eusebia</a:t>
            </a:r>
            <a:r>
              <a:rPr lang="nl-NL" sz="2600" dirty="0" smtClean="0">
                <a:latin typeface="Verdana" panose="020B0604030504040204" pitchFamily="34" charset="0"/>
                <a:ea typeface="Verdana" panose="020B0604030504040204" pitchFamily="34" charset="0"/>
                <a:cs typeface="Verdana" panose="020B0604030504040204" pitchFamily="34" charset="0"/>
              </a:rPr>
              <a:t> = goede verering</a:t>
            </a:r>
            <a:endParaRPr lang="nl-NL"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9532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20436" y="1008159"/>
            <a:ext cx="11471564" cy="1938992"/>
          </a:xfrm>
          <a:prstGeom prst="rect">
            <a:avLst/>
          </a:prstGeom>
        </p:spPr>
        <p:txBody>
          <a:bodyPr wrap="square">
            <a:spAutoFit/>
          </a:bodyPr>
          <a:lstStyle/>
          <a:p>
            <a:r>
              <a:rPr lang="nl-NL" sz="3000" b="1" dirty="0" smtClean="0">
                <a:latin typeface="Verdana" panose="020B0604030504040204" pitchFamily="34" charset="0"/>
                <a:ea typeface="Verdana" panose="020B0604030504040204" pitchFamily="34" charset="0"/>
                <a:cs typeface="Verdana" panose="020B0604030504040204" pitchFamily="34" charset="0"/>
              </a:rPr>
              <a:t>Daniël 4</a:t>
            </a:r>
          </a:p>
          <a:p>
            <a:r>
              <a:rPr lang="nl-NL" sz="3000" dirty="0" smtClean="0">
                <a:latin typeface="Verdana" panose="020B0604030504040204" pitchFamily="34" charset="0"/>
                <a:ea typeface="Verdana" panose="020B0604030504040204" pitchFamily="34" charset="0"/>
                <a:cs typeface="Verdana" panose="020B0604030504040204" pitchFamily="34" charset="0"/>
              </a:rPr>
              <a:t>17 (…) dat </a:t>
            </a:r>
            <a:r>
              <a:rPr lang="nl-NL" sz="3000" dirty="0">
                <a:latin typeface="Verdana" panose="020B0604030504040204" pitchFamily="34" charset="0"/>
                <a:ea typeface="Verdana" panose="020B0604030504040204" pitchFamily="34" charset="0"/>
                <a:cs typeface="Verdana" panose="020B0604030504040204" pitchFamily="34" charset="0"/>
              </a:rPr>
              <a:t>de Allerhoogste heerschappij heeft over de koninkrijken der mensen, en geeft ze aan </a:t>
            </a:r>
            <a:r>
              <a:rPr lang="nl-NL" sz="3000" dirty="0" err="1">
                <a:latin typeface="Verdana" panose="020B0604030504040204" pitchFamily="34" charset="0"/>
                <a:ea typeface="Verdana" panose="020B0604030504040204" pitchFamily="34" charset="0"/>
                <a:cs typeface="Verdana" panose="020B0604030504040204" pitchFamily="34" charset="0"/>
              </a:rPr>
              <a:t>wien</a:t>
            </a:r>
            <a:r>
              <a:rPr lang="nl-NL" sz="3000" dirty="0">
                <a:latin typeface="Verdana" panose="020B0604030504040204" pitchFamily="34" charset="0"/>
                <a:ea typeface="Verdana" panose="020B0604030504040204" pitchFamily="34" charset="0"/>
                <a:cs typeface="Verdana" panose="020B0604030504040204" pitchFamily="34" charset="0"/>
              </a:rPr>
              <a:t> Hij wil, ja, zet daarover den laagste onder de mensen.</a:t>
            </a:r>
            <a:endParaRPr lang="nl-NL" sz="30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8455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Timotheüs 2</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553998"/>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3 Dit is goed en aangenaam voor God, onze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Heiland,</a:t>
            </a:r>
            <a:endParaRPr lang="nl-NL" sz="3000"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4738255" y="2794376"/>
            <a:ext cx="2732809" cy="553998"/>
          </a:xfrm>
          <a:prstGeom prst="rect">
            <a:avLst/>
          </a:prstGeom>
          <a:ln w="12700">
            <a:solidFill>
              <a:schemeClr val="tx1"/>
            </a:solidFill>
          </a:ln>
        </p:spPr>
        <p:txBody>
          <a:bodyPr wrap="square">
            <a:spAutoFit/>
          </a:bodyPr>
          <a:lstStyle/>
          <a:p>
            <a:pPr lvl="0"/>
            <a:r>
              <a:rPr lang="nl-NL" sz="3000" dirty="0">
                <a:latin typeface="Verdana" panose="020B0604030504040204" pitchFamily="34" charset="0"/>
                <a:ea typeface="Verdana" panose="020B0604030504040204" pitchFamily="34" charset="0"/>
                <a:cs typeface="Verdana" panose="020B0604030504040204" pitchFamily="34" charset="0"/>
              </a:rPr>
              <a:t>=</a:t>
            </a:r>
            <a:r>
              <a:rPr lang="nl-NL" sz="3000" dirty="0" smtClean="0">
                <a:latin typeface="Verdana" panose="020B0604030504040204" pitchFamily="34" charset="0"/>
                <a:ea typeface="Verdana" panose="020B0604030504040204" pitchFamily="34" charset="0"/>
                <a:cs typeface="Verdana" panose="020B0604030504040204" pitchFamily="34" charset="0"/>
              </a:rPr>
              <a:t> Redder</a:t>
            </a:r>
            <a:endParaRPr lang="nl-NL" sz="3000" dirty="0">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82236"/>
            <a:ext cx="6837218" cy="1575764"/>
          </a:xfrm>
          <a:prstGeom prst="rect">
            <a:avLst/>
          </a:prstGeom>
        </p:spPr>
      </p:pic>
    </p:spTree>
    <p:extLst>
      <p:ext uri="{BB962C8B-B14F-4D97-AF65-F5344CB8AC3E}">
        <p14:creationId xmlns:p14="http://schemas.microsoft.com/office/powerpoint/2010/main" val="316074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Timotheüs 2</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553998"/>
          </a:xfrm>
          <a:prstGeom prst="rect">
            <a:avLst/>
          </a:prstGeom>
        </p:spPr>
        <p:txBody>
          <a:bodyPr wrap="square">
            <a:spAutoFit/>
          </a:bodyPr>
          <a:lstStyle/>
          <a:p>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3 Dit is goed en aangenaam voor God, onze Heiland,</a:t>
            </a:r>
            <a:endParaRPr lang="nl-NL" sz="30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342900" y="1382673"/>
            <a:ext cx="10591800" cy="1015663"/>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 Die wil, dat alle mensen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behouden</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worden en tot erkentenis van de waarheid komen.</a:t>
            </a:r>
            <a:endParaRPr lang="nl-NL" sz="3000"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4572000" y="3500957"/>
            <a:ext cx="2732809" cy="553998"/>
          </a:xfrm>
          <a:prstGeom prst="rect">
            <a:avLst/>
          </a:prstGeom>
          <a:ln w="12700">
            <a:solidFill>
              <a:schemeClr val="tx1"/>
            </a:solidFill>
          </a:ln>
        </p:spPr>
        <p:txBody>
          <a:bodyPr wrap="square">
            <a:spAutoFit/>
          </a:bodyPr>
          <a:lstStyle/>
          <a:p>
            <a:pPr lvl="0"/>
            <a:r>
              <a:rPr lang="nl-NL" sz="3000" dirty="0">
                <a:latin typeface="Verdana" panose="020B0604030504040204" pitchFamily="34" charset="0"/>
                <a:ea typeface="Verdana" panose="020B0604030504040204" pitchFamily="34" charset="0"/>
                <a:cs typeface="Verdana" panose="020B0604030504040204" pitchFamily="34" charset="0"/>
              </a:rPr>
              <a:t>=</a:t>
            </a:r>
            <a:r>
              <a:rPr lang="nl-NL" sz="3000" dirty="0" smtClean="0">
                <a:latin typeface="Verdana" panose="020B0604030504040204" pitchFamily="34" charset="0"/>
                <a:ea typeface="Verdana" panose="020B0604030504040204" pitchFamily="34" charset="0"/>
                <a:cs typeface="Verdana" panose="020B0604030504040204" pitchFamily="34" charset="0"/>
              </a:rPr>
              <a:t> gered</a:t>
            </a:r>
            <a:endParaRPr lang="nl-NL" sz="3000" dirty="0">
              <a:latin typeface="Verdana" panose="020B0604030504040204" pitchFamily="34" charset="0"/>
              <a:ea typeface="Verdana" panose="020B0604030504040204" pitchFamily="34" charset="0"/>
              <a:cs typeface="Verdana" panose="020B0604030504040204" pitchFamily="3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97" y="5034677"/>
            <a:ext cx="10476875" cy="1823324"/>
          </a:xfrm>
          <a:prstGeom prst="rect">
            <a:avLst/>
          </a:prstGeom>
        </p:spPr>
      </p:pic>
    </p:spTree>
    <p:extLst>
      <p:ext uri="{BB962C8B-B14F-4D97-AF65-F5344CB8AC3E}">
        <p14:creationId xmlns:p14="http://schemas.microsoft.com/office/powerpoint/2010/main" val="386434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5"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Timotheüs 2</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553998"/>
          </a:xfrm>
          <a:prstGeom prst="rect">
            <a:avLst/>
          </a:prstGeom>
        </p:spPr>
        <p:txBody>
          <a:bodyPr wrap="square">
            <a:spAutoFit/>
          </a:bodyPr>
          <a:lstStyle/>
          <a:p>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3 Dit is goed en aangenaam voor God, onze Heiland</a:t>
            </a:r>
            <a:endParaRPr lang="nl-NL" sz="3000" b="1"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342900" y="1382673"/>
            <a:ext cx="10591800" cy="1015663"/>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 Die wil, dat alle mensen behouden worden en tot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erkentenis</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van de waarheid komen.</a:t>
            </a:r>
            <a:endParaRPr lang="nl-NL" sz="3000"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10" y="4824094"/>
            <a:ext cx="7207526" cy="2158597"/>
          </a:xfrm>
          <a:prstGeom prst="rect">
            <a:avLst/>
          </a:prstGeom>
        </p:spPr>
      </p:pic>
      <p:sp>
        <p:nvSpPr>
          <p:cNvPr id="4" name="Tekstvak 3"/>
          <p:cNvSpPr txBox="1"/>
          <p:nvPr/>
        </p:nvSpPr>
        <p:spPr>
          <a:xfrm>
            <a:off x="3122343" y="3254433"/>
            <a:ext cx="4583150" cy="523220"/>
          </a:xfrm>
          <a:prstGeom prst="rect">
            <a:avLst/>
          </a:prstGeom>
          <a:noFill/>
          <a:ln w="12700">
            <a:solidFill>
              <a:schemeClr val="tx1"/>
            </a:solidFill>
          </a:ln>
        </p:spPr>
        <p:txBody>
          <a:bodyPr wrap="square" rtlCol="0">
            <a:spAutoFit/>
          </a:bodyPr>
          <a:lstStyle/>
          <a:p>
            <a:r>
              <a:rPr lang="nl-NL" sz="2800" dirty="0" smtClean="0">
                <a:latin typeface="Verdana" panose="020B0604030504040204" pitchFamily="34" charset="0"/>
                <a:ea typeface="Verdana" panose="020B0604030504040204" pitchFamily="34" charset="0"/>
                <a:cs typeface="Verdana" panose="020B0604030504040204" pitchFamily="34" charset="0"/>
              </a:rPr>
              <a:t>&gt; besef, bewustwording</a:t>
            </a:r>
            <a:endParaRPr lang="nl-N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1442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5"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Timotheüs 2</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015663"/>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5 Want er is één God en ook één Middelaar tussen God en mensen, de mens Christus Jezus</a:t>
            </a:r>
            <a:endParaRPr lang="nl-NL" sz="3000"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342900" y="1844338"/>
            <a:ext cx="10591800" cy="1015663"/>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6 die Zich gegeven heeft tot een losprijs voor allen; en daarvan wordt getuigd te juister tijd.</a:t>
            </a:r>
            <a:endParaRPr lang="nl-NL" sz="3000"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4359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Timotheüs 2</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015663"/>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7 En ik ben daartoe gesteld als een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verkondiger</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en een apostel gesteld </a:t>
            </a:r>
            <a:endParaRPr lang="nl-NL" sz="3000"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5" y="5143501"/>
            <a:ext cx="12059629" cy="1714500"/>
          </a:xfrm>
          <a:prstGeom prst="rect">
            <a:avLst/>
          </a:prstGeom>
        </p:spPr>
      </p:pic>
      <p:sp>
        <p:nvSpPr>
          <p:cNvPr id="4" name="Tekstvak 3"/>
          <p:cNvSpPr txBox="1"/>
          <p:nvPr/>
        </p:nvSpPr>
        <p:spPr>
          <a:xfrm>
            <a:off x="3896590" y="3216920"/>
            <a:ext cx="5881255" cy="553998"/>
          </a:xfrm>
          <a:prstGeom prst="rect">
            <a:avLst/>
          </a:prstGeom>
          <a:noFill/>
          <a:ln w="12700">
            <a:solidFill>
              <a:schemeClr val="tx1"/>
            </a:solidFill>
          </a:ln>
        </p:spPr>
        <p:txBody>
          <a:bodyPr wrap="square" rtlCol="0">
            <a:spAutoFit/>
          </a:bodyPr>
          <a:lstStyle/>
          <a:p>
            <a:r>
              <a:rPr lang="nl-NL" sz="3000" dirty="0" smtClean="0">
                <a:latin typeface="Verdana" panose="020B0604030504040204" pitchFamily="34" charset="0"/>
                <a:ea typeface="Verdana" panose="020B0604030504040204" pitchFamily="34" charset="0"/>
                <a:cs typeface="Verdana" panose="020B0604030504040204" pitchFamily="34" charset="0"/>
              </a:rPr>
              <a:t>&gt; heraut, </a:t>
            </a:r>
            <a:r>
              <a:rPr lang="nl-NL" sz="3000" dirty="0" err="1" smtClean="0">
                <a:latin typeface="Verdana" panose="020B0604030504040204" pitchFamily="34" charset="0"/>
                <a:ea typeface="Verdana" panose="020B0604030504040204" pitchFamily="34" charset="0"/>
                <a:cs typeface="Verdana" panose="020B0604030504040204" pitchFamily="34" charset="0"/>
              </a:rPr>
              <a:t>proclameerder</a:t>
            </a:r>
            <a:r>
              <a:rPr lang="nl-NL" sz="3000" dirty="0" smtClean="0">
                <a:latin typeface="Verdana" panose="020B0604030504040204" pitchFamily="34" charset="0"/>
                <a:ea typeface="Verdana" panose="020B0604030504040204" pitchFamily="34" charset="0"/>
                <a:cs typeface="Verdana" panose="020B0604030504040204" pitchFamily="34" charset="0"/>
              </a:rPr>
              <a:t> (?)</a:t>
            </a:r>
            <a:endParaRPr lang="nl-NL" sz="3000" dirty="0">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342900" y="1844337"/>
            <a:ext cx="10591800" cy="553998"/>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-Ik spreek waarheid en geen leugen-</a:t>
            </a:r>
            <a:endParaRPr lang="nl-NL" sz="3000"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2547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Timotheüs 2</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899" y="828675"/>
            <a:ext cx="11170227" cy="1015663"/>
          </a:xfrm>
          <a:prstGeom prst="rect">
            <a:avLst/>
          </a:prstGeom>
        </p:spPr>
        <p:txBody>
          <a:bodyPr wrap="square">
            <a:spAutoFit/>
          </a:bodyPr>
          <a:lstStyle/>
          <a:p>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7 En ik ben daartoe gesteld als een verkondiger en een apostel gesteld </a:t>
            </a:r>
            <a:endParaRPr lang="nl-NL" sz="3000" b="1"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342900" y="1844337"/>
            <a:ext cx="10591800" cy="553998"/>
          </a:xfrm>
          <a:prstGeom prst="rect">
            <a:avLst/>
          </a:prstGeom>
        </p:spPr>
        <p:txBody>
          <a:bodyPr wrap="square">
            <a:spAutoFit/>
          </a:bodyPr>
          <a:lstStyle/>
          <a:p>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-Ik spreek waarheid en geen leugen-</a:t>
            </a:r>
            <a:endParaRPr lang="nl-NL" sz="3000" b="1"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hthoek 8"/>
          <p:cNvSpPr/>
          <p:nvPr/>
        </p:nvSpPr>
        <p:spPr>
          <a:xfrm>
            <a:off x="342900" y="2398335"/>
            <a:ext cx="11294918" cy="553998"/>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Als een leermeester der heidenen in geloof en waarheid.</a:t>
            </a:r>
            <a:endParaRPr lang="nl-NL" sz="3000"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4" y="4981116"/>
            <a:ext cx="12091825" cy="1778210"/>
          </a:xfrm>
          <a:prstGeom prst="rect">
            <a:avLst/>
          </a:prstGeom>
        </p:spPr>
      </p:pic>
    </p:spTree>
    <p:extLst>
      <p:ext uri="{BB962C8B-B14F-4D97-AF65-F5344CB8AC3E}">
        <p14:creationId xmlns:p14="http://schemas.microsoft.com/office/powerpoint/2010/main" val="22065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853626" y="1940742"/>
            <a:ext cx="2495550" cy="1838325"/>
          </a:xfrm>
          <a:prstGeom prst="rect">
            <a:avLst/>
          </a:prstGeom>
        </p:spPr>
      </p:pic>
      <p:pic>
        <p:nvPicPr>
          <p:cNvPr id="3" name="Afbeelding 2"/>
          <p:cNvPicPr>
            <a:picLocks noChangeAspect="1"/>
          </p:cNvPicPr>
          <p:nvPr/>
        </p:nvPicPr>
        <p:blipFill>
          <a:blip r:embed="rId4"/>
          <a:stretch>
            <a:fillRect/>
          </a:stretch>
        </p:blipFill>
        <p:spPr>
          <a:xfrm>
            <a:off x="4707892" y="359592"/>
            <a:ext cx="2895600" cy="1581150"/>
          </a:xfrm>
          <a:prstGeom prst="rect">
            <a:avLst/>
          </a:prstGeom>
        </p:spPr>
      </p:pic>
      <p:pic>
        <p:nvPicPr>
          <p:cNvPr id="4" name="Afbeelding 3"/>
          <p:cNvPicPr>
            <a:picLocks noChangeAspect="1"/>
          </p:cNvPicPr>
          <p:nvPr/>
        </p:nvPicPr>
        <p:blipFill>
          <a:blip r:embed="rId5"/>
          <a:stretch>
            <a:fillRect/>
          </a:stretch>
        </p:blipFill>
        <p:spPr>
          <a:xfrm>
            <a:off x="4791415" y="1948437"/>
            <a:ext cx="3559826" cy="2680178"/>
          </a:xfrm>
          <a:prstGeom prst="rect">
            <a:avLst/>
          </a:prstGeom>
        </p:spPr>
      </p:pic>
      <p:pic>
        <p:nvPicPr>
          <p:cNvPr id="5" name="Afbeelding 4"/>
          <p:cNvPicPr>
            <a:picLocks noChangeAspect="1"/>
          </p:cNvPicPr>
          <p:nvPr/>
        </p:nvPicPr>
        <p:blipFill>
          <a:blip r:embed="rId6"/>
          <a:stretch>
            <a:fillRect/>
          </a:stretch>
        </p:blipFill>
        <p:spPr>
          <a:xfrm>
            <a:off x="8120929" y="2184586"/>
            <a:ext cx="2648471" cy="1983797"/>
          </a:xfrm>
          <a:prstGeom prst="rect">
            <a:avLst/>
          </a:prstGeom>
        </p:spPr>
      </p:pic>
      <p:pic>
        <p:nvPicPr>
          <p:cNvPr id="6" name="Afbeelding 5"/>
          <p:cNvPicPr>
            <a:picLocks noChangeAspect="1"/>
          </p:cNvPicPr>
          <p:nvPr/>
        </p:nvPicPr>
        <p:blipFill>
          <a:blip r:embed="rId7"/>
          <a:stretch>
            <a:fillRect/>
          </a:stretch>
        </p:blipFill>
        <p:spPr>
          <a:xfrm>
            <a:off x="2764562" y="4329975"/>
            <a:ext cx="2628900" cy="1743075"/>
          </a:xfrm>
          <a:prstGeom prst="rect">
            <a:avLst/>
          </a:prstGeom>
        </p:spPr>
      </p:pic>
      <p:pic>
        <p:nvPicPr>
          <p:cNvPr id="7" name="Afbeelding 6"/>
          <p:cNvPicPr>
            <a:picLocks noChangeAspect="1"/>
          </p:cNvPicPr>
          <p:nvPr/>
        </p:nvPicPr>
        <p:blipFill>
          <a:blip r:embed="rId8"/>
          <a:stretch>
            <a:fillRect/>
          </a:stretch>
        </p:blipFill>
        <p:spPr>
          <a:xfrm>
            <a:off x="7507321" y="4620920"/>
            <a:ext cx="2543175" cy="1800225"/>
          </a:xfrm>
          <a:prstGeom prst="rect">
            <a:avLst/>
          </a:prstGeom>
        </p:spPr>
      </p:pic>
    </p:spTree>
    <p:extLst>
      <p:ext uri="{BB962C8B-B14F-4D97-AF65-F5344CB8AC3E}">
        <p14:creationId xmlns:p14="http://schemas.microsoft.com/office/powerpoint/2010/main" val="3004521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327563" y="2691245"/>
            <a:ext cx="7304810" cy="369332"/>
          </a:xfrm>
          <a:prstGeom prst="rect">
            <a:avLst/>
          </a:prstGeom>
          <a:noFill/>
          <a:scene3d>
            <a:camera prst="isometricLeftDown"/>
            <a:lightRig rig="threePt" dir="t"/>
          </a:scene3d>
        </p:spPr>
        <p:txBody>
          <a:bodyPr wrap="square" rtlCol="0">
            <a:spAutoFit/>
          </a:bodyPr>
          <a:lstStyle/>
          <a:p>
            <a:endParaRPr lang="nl-NL" dirty="0"/>
          </a:p>
        </p:txBody>
      </p:sp>
      <p:sp>
        <p:nvSpPr>
          <p:cNvPr id="4" name="Tekstvak 3"/>
          <p:cNvSpPr txBox="1"/>
          <p:nvPr/>
        </p:nvSpPr>
        <p:spPr>
          <a:xfrm>
            <a:off x="2031810" y="2712026"/>
            <a:ext cx="7896316" cy="1323439"/>
          </a:xfrm>
          <a:prstGeom prst="rect">
            <a:avLst/>
          </a:prstGeom>
          <a:noFill/>
          <a:ln w="19050">
            <a:solidFill>
              <a:srgbClr val="002060"/>
            </a:solidFill>
          </a:ln>
        </p:spPr>
        <p:txBody>
          <a:bodyPr wrap="square" rtlCol="0">
            <a:spAutoFit/>
          </a:bodyPr>
          <a:lstStyle/>
          <a:p>
            <a:r>
              <a:rPr lang="nl-NL"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Verdana" panose="020B0604030504040204" pitchFamily="34" charset="0"/>
                <a:ea typeface="Verdana" panose="020B0604030504040204" pitchFamily="34" charset="0"/>
                <a:cs typeface="Verdana" panose="020B0604030504040204" pitchFamily="34" charset="0"/>
              </a:rPr>
              <a:t>Romeinen 13</a:t>
            </a:r>
          </a:p>
        </p:txBody>
      </p:sp>
    </p:spTree>
    <p:extLst>
      <p:ext uri="{BB962C8B-B14F-4D97-AF65-F5344CB8AC3E}">
        <p14:creationId xmlns:p14="http://schemas.microsoft.com/office/powerpoint/2010/main" val="918815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13 (SW)</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477328"/>
          </a:xfrm>
          <a:prstGeom prst="rect">
            <a:avLst/>
          </a:prstGeom>
        </p:spPr>
        <p:txBody>
          <a:bodyPr wrap="square">
            <a:spAutoFit/>
          </a:bodyPr>
          <a:lstStyle/>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 Laat iedere ziel onderschikt zijn aan de gezaghebbers die hoger zijn, want er is geen gezag dan onder God.</a:t>
            </a:r>
          </a:p>
        </p:txBody>
      </p:sp>
      <p:sp>
        <p:nvSpPr>
          <p:cNvPr id="8" name="Rechthoek 7"/>
          <p:cNvSpPr/>
          <p:nvPr/>
        </p:nvSpPr>
        <p:spPr>
          <a:xfrm>
            <a:off x="342900" y="2306042"/>
            <a:ext cx="10591800" cy="553998"/>
          </a:xfrm>
          <a:prstGeom prst="rect">
            <a:avLst/>
          </a:prstGeom>
        </p:spPr>
        <p:txBody>
          <a:bodyPr wrap="square">
            <a:spAutoFit/>
          </a:bodyPr>
          <a:lstStyle/>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En die er zijn? Zij zijn gesteld onder God.</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98" y="5278583"/>
            <a:ext cx="11750539" cy="1444336"/>
          </a:xfrm>
          <a:prstGeom prst="rect">
            <a:avLst/>
          </a:prstGeom>
        </p:spPr>
      </p:pic>
    </p:spTree>
    <p:extLst>
      <p:ext uri="{BB962C8B-B14F-4D97-AF65-F5344CB8AC3E}">
        <p14:creationId xmlns:p14="http://schemas.microsoft.com/office/powerpoint/2010/main" val="31635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13 (SW)</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477328"/>
          </a:xfrm>
          <a:prstGeom prst="rect">
            <a:avLst/>
          </a:prstGeom>
        </p:spPr>
        <p:txBody>
          <a:bodyPr wrap="square">
            <a:spAutoFit/>
          </a:bodyPr>
          <a:lstStyle/>
          <a:p>
            <a:r>
              <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1 Laat iedere ziel onderschikt zijn aan de gezaghebbers die hoger zijn, want er is geen gezag dan onder God.</a:t>
            </a:r>
          </a:p>
        </p:txBody>
      </p:sp>
      <p:sp>
        <p:nvSpPr>
          <p:cNvPr id="8" name="Rechthoek 7"/>
          <p:cNvSpPr/>
          <p:nvPr/>
        </p:nvSpPr>
        <p:spPr>
          <a:xfrm>
            <a:off x="342900" y="2306042"/>
            <a:ext cx="10591800" cy="553998"/>
          </a:xfrm>
          <a:prstGeom prst="rect">
            <a:avLst/>
          </a:prstGeom>
        </p:spPr>
        <p:txBody>
          <a:bodyPr wrap="square">
            <a:spAutoFit/>
          </a:bodyPr>
          <a:lstStyle/>
          <a:p>
            <a:r>
              <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En die er zijn? Zij zijn gesteld onder God.</a:t>
            </a:r>
          </a:p>
        </p:txBody>
      </p:sp>
      <p:sp>
        <p:nvSpPr>
          <p:cNvPr id="2" name="Tekstvak 1"/>
          <p:cNvSpPr txBox="1"/>
          <p:nvPr/>
        </p:nvSpPr>
        <p:spPr>
          <a:xfrm>
            <a:off x="150667" y="3388188"/>
            <a:ext cx="11035145" cy="492443"/>
          </a:xfrm>
          <a:prstGeom prst="rect">
            <a:avLst/>
          </a:prstGeom>
          <a:noFill/>
        </p:spPr>
        <p:txBody>
          <a:bodyPr wrap="square" rtlCol="0">
            <a:spAutoFit/>
          </a:bodyPr>
          <a:lstStyle/>
          <a:p>
            <a:pPr marL="457200" indent="-457200">
              <a:buFont typeface="Wingdings" panose="05000000000000000000" pitchFamily="2" charset="2"/>
              <a:buChar char="Ø"/>
            </a:pPr>
            <a:r>
              <a:rPr lang="nl-NL" sz="2600" dirty="0" smtClean="0">
                <a:latin typeface="Verdana" panose="020B0604030504040204" pitchFamily="34" charset="0"/>
                <a:ea typeface="Verdana" panose="020B0604030504040204" pitchFamily="34" charset="0"/>
                <a:cs typeface="Verdana" panose="020B0604030504040204" pitchFamily="34" charset="0"/>
              </a:rPr>
              <a:t>Vergeld niemand kwaad met kwaad (12:17</a:t>
            </a:r>
            <a:r>
              <a:rPr lang="nl-NL" sz="2600" dirty="0" smtClean="0"/>
              <a:t>)</a:t>
            </a:r>
          </a:p>
        </p:txBody>
      </p:sp>
      <p:sp>
        <p:nvSpPr>
          <p:cNvPr id="4" name="Tekstvak 3"/>
          <p:cNvSpPr txBox="1"/>
          <p:nvPr/>
        </p:nvSpPr>
        <p:spPr>
          <a:xfrm>
            <a:off x="150667" y="3942225"/>
            <a:ext cx="12041333" cy="892552"/>
          </a:xfrm>
          <a:prstGeom prst="rect">
            <a:avLst/>
          </a:prstGeom>
          <a:noFill/>
        </p:spPr>
        <p:txBody>
          <a:bodyPr wrap="square" rtlCol="0">
            <a:spAutoFit/>
          </a:bodyPr>
          <a:lstStyle/>
          <a:p>
            <a:pPr marL="285750" indent="-285750">
              <a:buFont typeface="Wingdings" panose="05000000000000000000" pitchFamily="2" charset="2"/>
              <a:buChar char="Ø"/>
            </a:pPr>
            <a:r>
              <a:rPr lang="nl-NL" sz="2600" dirty="0" smtClean="0">
                <a:latin typeface="Verdana" panose="020B0604030504040204" pitchFamily="34" charset="0"/>
                <a:ea typeface="Verdana" panose="020B0604030504040204" pitchFamily="34" charset="0"/>
                <a:cs typeface="Verdana" panose="020B0604030504040204" pitchFamily="34" charset="0"/>
              </a:rPr>
              <a:t> Voor zover </a:t>
            </a:r>
            <a:r>
              <a:rPr lang="nl-NL" sz="2600" dirty="0">
                <a:latin typeface="Verdana" panose="020B0604030504040204" pitchFamily="34" charset="0"/>
                <a:ea typeface="Verdana" panose="020B0604030504040204" pitchFamily="34" charset="0"/>
                <a:cs typeface="Verdana" panose="020B0604030504040204" pitchFamily="34" charset="0"/>
              </a:rPr>
              <a:t>het van u afhangt: leef in </a:t>
            </a:r>
            <a:r>
              <a:rPr lang="nl-NL" sz="2600" dirty="0" smtClean="0">
                <a:latin typeface="Verdana" panose="020B0604030504040204" pitchFamily="34" charset="0"/>
                <a:ea typeface="Verdana" panose="020B0604030504040204" pitchFamily="34" charset="0"/>
                <a:cs typeface="Verdana" panose="020B0604030504040204" pitchFamily="34" charset="0"/>
              </a:rPr>
              <a:t>vrede met </a:t>
            </a:r>
            <a:r>
              <a:rPr lang="nl-NL" sz="2600" dirty="0">
                <a:latin typeface="Verdana" panose="020B0604030504040204" pitchFamily="34" charset="0"/>
                <a:ea typeface="Verdana" panose="020B0604030504040204" pitchFamily="34" charset="0"/>
                <a:cs typeface="Verdana" panose="020B0604030504040204" pitchFamily="34" charset="0"/>
              </a:rPr>
              <a:t>alle mensen (12:18</a:t>
            </a:r>
            <a:r>
              <a:rPr lang="nl-NL" sz="2600" dirty="0" smtClean="0">
                <a:latin typeface="Verdana" panose="020B0604030504040204" pitchFamily="34" charset="0"/>
                <a:ea typeface="Verdana" panose="020B0604030504040204" pitchFamily="34" charset="0"/>
                <a:cs typeface="Verdana" panose="020B0604030504040204" pitchFamily="34" charset="0"/>
              </a:rPr>
              <a:t>)</a:t>
            </a:r>
            <a:endParaRPr lang="nl-NL" sz="2600" dirty="0">
              <a:latin typeface="Verdana" panose="020B0604030504040204" pitchFamily="34" charset="0"/>
              <a:ea typeface="Verdana" panose="020B0604030504040204" pitchFamily="34" charset="0"/>
              <a:cs typeface="Verdana" panose="020B0604030504040204" pitchFamily="34" charset="0"/>
            </a:endParaRPr>
          </a:p>
          <a:p>
            <a:endParaRPr lang="nl-NL" sz="2600" dirty="0">
              <a:latin typeface="Verdana" panose="020B0604030504040204" pitchFamily="34" charset="0"/>
              <a:ea typeface="Verdana" panose="020B0604030504040204" pitchFamily="34" charset="0"/>
              <a:cs typeface="Verdana" panose="020B0604030504040204" pitchFamily="34" charset="0"/>
            </a:endParaRPr>
          </a:p>
        </p:txBody>
      </p:sp>
      <p:sp>
        <p:nvSpPr>
          <p:cNvPr id="5" name="Tekstvak 4"/>
          <p:cNvSpPr txBox="1"/>
          <p:nvPr/>
        </p:nvSpPr>
        <p:spPr>
          <a:xfrm>
            <a:off x="150667" y="4501259"/>
            <a:ext cx="12318424" cy="1169551"/>
          </a:xfrm>
          <a:prstGeom prst="rect">
            <a:avLst/>
          </a:prstGeom>
          <a:noFill/>
        </p:spPr>
        <p:txBody>
          <a:bodyPr wrap="square" rtlCol="0">
            <a:spAutoFit/>
          </a:bodyPr>
          <a:lstStyle/>
          <a:p>
            <a:pPr marL="457200" indent="-457200">
              <a:buFont typeface="Wingdings" panose="05000000000000000000" pitchFamily="2" charset="2"/>
              <a:buChar char="Ø"/>
            </a:pPr>
            <a:r>
              <a:rPr lang="nl-NL" sz="2600" dirty="0" smtClean="0">
                <a:latin typeface="Verdana" panose="020B0604030504040204" pitchFamily="34" charset="0"/>
                <a:ea typeface="Verdana" panose="020B0604030504040204" pitchFamily="34" charset="0"/>
                <a:cs typeface="Verdana" panose="020B0604030504040204" pitchFamily="34" charset="0"/>
              </a:rPr>
              <a:t>Verschaf </a:t>
            </a:r>
            <a:r>
              <a:rPr lang="nl-NL" sz="2600" dirty="0">
                <a:latin typeface="Verdana" panose="020B0604030504040204" pitchFamily="34" charset="0"/>
                <a:ea typeface="Verdana" panose="020B0604030504040204" pitchFamily="34" charset="0"/>
                <a:cs typeface="Verdana" panose="020B0604030504040204" pitchFamily="34" charset="0"/>
              </a:rPr>
              <a:t>uzelf geen recht, </a:t>
            </a:r>
            <a:r>
              <a:rPr lang="nl-NL" sz="2600" dirty="0" smtClean="0">
                <a:latin typeface="Verdana" panose="020B0604030504040204" pitchFamily="34" charset="0"/>
                <a:ea typeface="Verdana" panose="020B0604030504040204" pitchFamily="34" charset="0"/>
                <a:cs typeface="Verdana" panose="020B0604030504040204" pitchFamily="34" charset="0"/>
              </a:rPr>
              <a:t>geliefden. </a:t>
            </a:r>
            <a:r>
              <a:rPr lang="nl-NL" sz="2600" dirty="0">
                <a:latin typeface="Verdana" panose="020B0604030504040204" pitchFamily="34" charset="0"/>
                <a:ea typeface="Verdana" panose="020B0604030504040204" pitchFamily="34" charset="0"/>
                <a:cs typeface="Verdana" panose="020B0604030504040204" pitchFamily="34" charset="0"/>
              </a:rPr>
              <a:t>De Heer zal </a:t>
            </a:r>
            <a:r>
              <a:rPr lang="nl-NL" sz="2600" dirty="0" smtClean="0">
                <a:latin typeface="Verdana" panose="020B0604030504040204" pitchFamily="34" charset="0"/>
                <a:ea typeface="Verdana" panose="020B0604030504040204" pitchFamily="34" charset="0"/>
                <a:cs typeface="Verdana" panose="020B0604030504040204" pitchFamily="34" charset="0"/>
              </a:rPr>
              <a:t>vergelden </a:t>
            </a:r>
            <a:r>
              <a:rPr lang="nl-NL" sz="2600" dirty="0">
                <a:latin typeface="Verdana" panose="020B0604030504040204" pitchFamily="34" charset="0"/>
                <a:ea typeface="Verdana" panose="020B0604030504040204" pitchFamily="34" charset="0"/>
                <a:cs typeface="Verdana" panose="020B0604030504040204" pitchFamily="34" charset="0"/>
              </a:rPr>
              <a:t>(12:19</a:t>
            </a:r>
            <a:r>
              <a:rPr lang="nl-NL" sz="2600" dirty="0" smtClean="0">
                <a:latin typeface="Verdana" panose="020B0604030504040204" pitchFamily="34" charset="0"/>
                <a:ea typeface="Verdana" panose="020B0604030504040204" pitchFamily="34" charset="0"/>
                <a:cs typeface="Verdana" panose="020B0604030504040204" pitchFamily="34" charset="0"/>
              </a:rPr>
              <a:t>)</a:t>
            </a:r>
          </a:p>
          <a:p>
            <a:endParaRPr lang="nl-NL" sz="2600" dirty="0">
              <a:latin typeface="Verdana" panose="020B0604030504040204" pitchFamily="34" charset="0"/>
              <a:ea typeface="Verdana" panose="020B0604030504040204" pitchFamily="34" charset="0"/>
              <a:cs typeface="Verdana" panose="020B0604030504040204" pitchFamily="34" charset="0"/>
            </a:endParaRPr>
          </a:p>
          <a:p>
            <a:endParaRPr lang="nl-NL" dirty="0"/>
          </a:p>
        </p:txBody>
      </p:sp>
      <p:sp>
        <p:nvSpPr>
          <p:cNvPr id="6" name="Tekstvak 5"/>
          <p:cNvSpPr txBox="1"/>
          <p:nvPr/>
        </p:nvSpPr>
        <p:spPr>
          <a:xfrm>
            <a:off x="150667" y="5086034"/>
            <a:ext cx="8536133" cy="492443"/>
          </a:xfrm>
          <a:prstGeom prst="rect">
            <a:avLst/>
          </a:prstGeom>
          <a:noFill/>
        </p:spPr>
        <p:txBody>
          <a:bodyPr wrap="square" rtlCol="0">
            <a:spAutoFit/>
          </a:bodyPr>
          <a:lstStyle/>
          <a:p>
            <a:pPr marL="457200" indent="-457200">
              <a:buFont typeface="Wingdings" panose="05000000000000000000" pitchFamily="2" charset="2"/>
              <a:buChar char="Ø"/>
            </a:pPr>
            <a:r>
              <a:rPr lang="nl-NL" sz="2600" dirty="0" smtClean="0">
                <a:latin typeface="Verdana" panose="020B0604030504040204" pitchFamily="34" charset="0"/>
                <a:ea typeface="Verdana" panose="020B0604030504040204" pitchFamily="34" charset="0"/>
                <a:cs typeface="Verdana" panose="020B0604030504040204" pitchFamily="34" charset="0"/>
              </a:rPr>
              <a:t>Overwin het kwade </a:t>
            </a:r>
            <a:r>
              <a:rPr lang="nl-NL" sz="2600" b="1" u="sng" dirty="0" smtClean="0">
                <a:latin typeface="Verdana" panose="020B0604030504040204" pitchFamily="34" charset="0"/>
                <a:ea typeface="Verdana" panose="020B0604030504040204" pitchFamily="34" charset="0"/>
                <a:cs typeface="Verdana" panose="020B0604030504040204" pitchFamily="34" charset="0"/>
              </a:rPr>
              <a:t>in</a:t>
            </a:r>
            <a:r>
              <a:rPr lang="nl-NL" sz="2600" dirty="0" smtClean="0">
                <a:latin typeface="Verdana" panose="020B0604030504040204" pitchFamily="34" charset="0"/>
                <a:ea typeface="Verdana" panose="020B0604030504040204" pitchFamily="34" charset="0"/>
                <a:cs typeface="Verdana" panose="020B0604030504040204" pitchFamily="34" charset="0"/>
              </a:rPr>
              <a:t> het goede (12:21)</a:t>
            </a: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9" name="Tekstvak 8"/>
          <p:cNvSpPr txBox="1"/>
          <p:nvPr/>
        </p:nvSpPr>
        <p:spPr>
          <a:xfrm>
            <a:off x="150667" y="5669369"/>
            <a:ext cx="1366080" cy="492443"/>
          </a:xfrm>
          <a:prstGeom prst="rect">
            <a:avLst/>
          </a:prstGeom>
          <a:noFill/>
        </p:spPr>
        <p:txBody>
          <a:bodyPr wrap="none" rtlCol="0">
            <a:spAutoFit/>
          </a:bodyPr>
          <a:lstStyle/>
          <a:p>
            <a:pPr marL="457200" indent="-457200">
              <a:buFont typeface="Wingdings" panose="05000000000000000000" pitchFamily="2" charset="2"/>
              <a:buChar char="Ø"/>
            </a:pPr>
            <a:r>
              <a:rPr lang="nl-NL" sz="2600" dirty="0" smtClean="0">
                <a:latin typeface="Verdana" panose="020B0604030504040204" pitchFamily="34" charset="0"/>
                <a:ea typeface="Verdana" panose="020B0604030504040204" pitchFamily="34" charset="0"/>
                <a:cs typeface="Verdana" panose="020B0604030504040204" pitchFamily="34" charset="0"/>
              </a:rPr>
              <a:t>Enz.</a:t>
            </a:r>
            <a:endParaRPr lang="nl-NL"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632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2" grpId="0"/>
      <p:bldP spid="4" grpId="0"/>
      <p:bldP spid="5" grpId="0"/>
      <p:bldP spid="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a:t>
            </a: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13 (SW)</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477328"/>
          </a:xfrm>
          <a:prstGeom prst="rect">
            <a:avLst/>
          </a:prstGeom>
        </p:spPr>
        <p:txBody>
          <a:bodyPr wrap="square">
            <a:spAutoFit/>
          </a:bodyPr>
          <a:lstStyle/>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 Laat iedere ziel onderschikt zijn aan de gezaghebbers die hoger zijn, want er is geen gezag dan onder God.</a:t>
            </a:r>
          </a:p>
        </p:txBody>
      </p:sp>
      <p:sp>
        <p:nvSpPr>
          <p:cNvPr id="8" name="Rechthoek 7"/>
          <p:cNvSpPr/>
          <p:nvPr/>
        </p:nvSpPr>
        <p:spPr>
          <a:xfrm>
            <a:off x="342900" y="2306042"/>
            <a:ext cx="10591800" cy="553998"/>
          </a:xfrm>
          <a:prstGeom prst="rect">
            <a:avLst/>
          </a:prstGeom>
        </p:spPr>
        <p:txBody>
          <a:bodyPr wrap="square">
            <a:spAutoFit/>
          </a:bodyPr>
          <a:lstStyle/>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En die er zijn? Zij zijn gesteld onder God.</a:t>
            </a:r>
          </a:p>
        </p:txBody>
      </p:sp>
    </p:spTree>
    <p:extLst>
      <p:ext uri="{BB962C8B-B14F-4D97-AF65-F5344CB8AC3E}">
        <p14:creationId xmlns:p14="http://schemas.microsoft.com/office/powerpoint/2010/main" val="122707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327563" y="2691245"/>
            <a:ext cx="7304810" cy="369332"/>
          </a:xfrm>
          <a:prstGeom prst="rect">
            <a:avLst/>
          </a:prstGeom>
          <a:noFill/>
          <a:scene3d>
            <a:camera prst="isometricLeftDown"/>
            <a:lightRig rig="threePt" dir="t"/>
          </a:scene3d>
        </p:spPr>
        <p:txBody>
          <a:bodyPr wrap="square" rtlCol="0">
            <a:spAutoFit/>
          </a:bodyPr>
          <a:lstStyle/>
          <a:p>
            <a:endParaRPr lang="nl-NL" dirty="0"/>
          </a:p>
        </p:txBody>
      </p:sp>
      <p:sp>
        <p:nvSpPr>
          <p:cNvPr id="4" name="Tekstvak 3"/>
          <p:cNvSpPr txBox="1"/>
          <p:nvPr/>
        </p:nvSpPr>
        <p:spPr>
          <a:xfrm>
            <a:off x="2759174" y="2875911"/>
            <a:ext cx="6441588" cy="1323439"/>
          </a:xfrm>
          <a:prstGeom prst="rect">
            <a:avLst/>
          </a:prstGeom>
          <a:noFill/>
          <a:ln w="19050">
            <a:solidFill>
              <a:srgbClr val="002060"/>
            </a:solidFill>
          </a:ln>
        </p:spPr>
        <p:txBody>
          <a:bodyPr wrap="square" rtlCol="0">
            <a:spAutoFit/>
          </a:bodyPr>
          <a:lstStyle/>
          <a:p>
            <a:r>
              <a:rPr lang="nl-NL"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Verdana" panose="020B0604030504040204" pitchFamily="34" charset="0"/>
                <a:ea typeface="Verdana" panose="020B0604030504040204" pitchFamily="34" charset="0"/>
                <a:cs typeface="Verdana" panose="020B0604030504040204" pitchFamily="34" charset="0"/>
              </a:rPr>
              <a:t>1 Petrus 2</a:t>
            </a:r>
          </a:p>
        </p:txBody>
      </p:sp>
    </p:spTree>
    <p:extLst>
      <p:ext uri="{BB962C8B-B14F-4D97-AF65-F5344CB8AC3E}">
        <p14:creationId xmlns:p14="http://schemas.microsoft.com/office/powerpoint/2010/main" val="2269197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Petrus 2</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015663"/>
          </a:xfrm>
          <a:prstGeom prst="rect">
            <a:avLst/>
          </a:prstGeom>
        </p:spPr>
        <p:txBody>
          <a:bodyPr wrap="square">
            <a:spAutoFit/>
          </a:bodyPr>
          <a:lstStyle/>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Leg dan af alle kwaadwilligheid, alle bedrog, huichelarij, afgunst en alle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kwaadsprekerij</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2867890" y="3064578"/>
            <a:ext cx="6380018" cy="553998"/>
          </a:xfrm>
          <a:prstGeom prst="rect">
            <a:avLst/>
          </a:prstGeom>
          <a:ln w="12700">
            <a:solidFill>
              <a:schemeClr val="tx1"/>
            </a:solidFill>
          </a:ln>
        </p:spPr>
        <p:txBody>
          <a:bodyPr wrap="square">
            <a:spAutoFit/>
          </a:bodyPr>
          <a:lstStyle/>
          <a:p>
            <a:r>
              <a:rPr lang="nl-NL" sz="3000" dirty="0" smtClean="0">
                <a:latin typeface="Verdana" panose="020B0604030504040204" pitchFamily="34" charset="0"/>
                <a:ea typeface="Verdana" panose="020B0604030504040204" pitchFamily="34" charset="0"/>
                <a:cs typeface="Verdana" panose="020B0604030504040204" pitchFamily="34" charset="0"/>
              </a:rPr>
              <a:t>Schriftwoord &gt; </a:t>
            </a:r>
            <a:r>
              <a:rPr lang="nl-NL" sz="3000" dirty="0" err="1" smtClean="0">
                <a:latin typeface="Verdana" panose="020B0604030504040204" pitchFamily="34" charset="0"/>
                <a:ea typeface="Verdana" panose="020B0604030504040204" pitchFamily="34" charset="0"/>
                <a:cs typeface="Verdana" panose="020B0604030504040204" pitchFamily="34" charset="0"/>
              </a:rPr>
              <a:t>zwartmakingen</a:t>
            </a:r>
            <a:endParaRPr lang="nl-NL" sz="3000" dirty="0">
              <a:latin typeface="Verdana" panose="020B0604030504040204" pitchFamily="34" charset="0"/>
              <a:ea typeface="Verdana" panose="020B0604030504040204" pitchFamily="34" charset="0"/>
              <a:cs typeface="Verdana" panose="020B0604030504040204" pitchFamily="3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5197555"/>
            <a:ext cx="11003973" cy="1660445"/>
          </a:xfrm>
          <a:prstGeom prst="rect">
            <a:avLst/>
          </a:prstGeom>
        </p:spPr>
      </p:pic>
    </p:spTree>
    <p:extLst>
      <p:ext uri="{BB962C8B-B14F-4D97-AF65-F5344CB8AC3E}">
        <p14:creationId xmlns:p14="http://schemas.microsoft.com/office/powerpoint/2010/main" val="374730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Petrus 2</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477328"/>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13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Onderwerpt</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u aan alle menselijke instellingen, om des Heren wil; hetzij aan de keizer, als opperheer,</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2847108" y="3417869"/>
            <a:ext cx="6380018" cy="1938992"/>
          </a:xfrm>
          <a:prstGeom prst="rect">
            <a:avLst/>
          </a:prstGeom>
          <a:ln w="12700">
            <a:solidFill>
              <a:schemeClr val="tx1"/>
            </a:solidFill>
          </a:ln>
        </p:spPr>
        <p:txBody>
          <a:bodyPr wrap="square">
            <a:spAutoFit/>
          </a:bodyPr>
          <a:lstStyle/>
          <a:p>
            <a:r>
              <a:rPr lang="nl-NL" sz="3000" dirty="0" smtClean="0">
                <a:latin typeface="Verdana" panose="020B0604030504040204" pitchFamily="34" charset="0"/>
                <a:ea typeface="Verdana" panose="020B0604030504040204" pitchFamily="34" charset="0"/>
                <a:cs typeface="Verdana" panose="020B0604030504040204" pitchFamily="34" charset="0"/>
              </a:rPr>
              <a:t>Grieks: </a:t>
            </a:r>
            <a:r>
              <a:rPr lang="nl-NL" sz="3000" i="1" dirty="0" err="1" smtClean="0">
                <a:latin typeface="Verdana" panose="020B0604030504040204" pitchFamily="34" charset="0"/>
                <a:ea typeface="Verdana" panose="020B0604030504040204" pitchFamily="34" charset="0"/>
                <a:cs typeface="Verdana" panose="020B0604030504040204" pitchFamily="34" charset="0"/>
              </a:rPr>
              <a:t>Hupotasso</a:t>
            </a:r>
            <a:endParaRPr lang="nl-NL" sz="3000" i="1" dirty="0" smtClean="0">
              <a:latin typeface="Verdana" panose="020B0604030504040204" pitchFamily="34" charset="0"/>
              <a:ea typeface="Verdana" panose="020B0604030504040204" pitchFamily="34" charset="0"/>
              <a:cs typeface="Verdana" panose="020B0604030504040204" pitchFamily="34" charset="0"/>
            </a:endParaRPr>
          </a:p>
          <a:p>
            <a:endParaRPr lang="nl-NL" sz="3000" dirty="0" smtClean="0">
              <a:latin typeface="Verdana" panose="020B0604030504040204" pitchFamily="34" charset="0"/>
              <a:ea typeface="Verdana" panose="020B0604030504040204" pitchFamily="34" charset="0"/>
              <a:cs typeface="Verdana" panose="020B0604030504040204" pitchFamily="34" charset="0"/>
            </a:endParaRPr>
          </a:p>
          <a:p>
            <a:r>
              <a:rPr lang="nl-NL" sz="3000" dirty="0" err="1" smtClean="0">
                <a:latin typeface="Verdana" panose="020B0604030504040204" pitchFamily="34" charset="0"/>
                <a:ea typeface="Verdana" panose="020B0604030504040204" pitchFamily="34" charset="0"/>
                <a:cs typeface="Verdana" panose="020B0604030504040204" pitchFamily="34" charset="0"/>
              </a:rPr>
              <a:t>Hupo</a:t>
            </a:r>
            <a:r>
              <a:rPr lang="nl-NL" sz="3000" dirty="0" smtClean="0">
                <a:latin typeface="Verdana" panose="020B0604030504040204" pitchFamily="34" charset="0"/>
                <a:ea typeface="Verdana" panose="020B0604030504040204" pitchFamily="34" charset="0"/>
                <a:cs typeface="Verdana" panose="020B0604030504040204" pitchFamily="34" charset="0"/>
              </a:rPr>
              <a:t> = onder</a:t>
            </a:r>
          </a:p>
          <a:p>
            <a:r>
              <a:rPr lang="nl-NL" sz="3000" dirty="0" err="1" smtClean="0">
                <a:latin typeface="Verdana" panose="020B0604030504040204" pitchFamily="34" charset="0"/>
                <a:ea typeface="Verdana" panose="020B0604030504040204" pitchFamily="34" charset="0"/>
                <a:cs typeface="Verdana" panose="020B0604030504040204" pitchFamily="34" charset="0"/>
              </a:rPr>
              <a:t>Tasso</a:t>
            </a:r>
            <a:r>
              <a:rPr lang="nl-NL" sz="3000" dirty="0" smtClean="0">
                <a:latin typeface="Verdana" panose="020B0604030504040204" pitchFamily="34" charset="0"/>
                <a:ea typeface="Verdana" panose="020B0604030504040204" pitchFamily="34" charset="0"/>
                <a:cs typeface="Verdana" panose="020B0604030504040204" pitchFamily="34" charset="0"/>
              </a:rPr>
              <a:t> = schikken, ordenen</a:t>
            </a:r>
            <a:endParaRPr lang="nl-NL"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1204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Petrus 2</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477328"/>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13 Onderwerpt u aan alle menselijke instellingen, om des Heren wil; hetzij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aan de keizer, als opperheer,</a:t>
            </a:r>
            <a:endPar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99" y="4586693"/>
            <a:ext cx="9819409" cy="2032788"/>
          </a:xfrm>
          <a:prstGeom prst="rect">
            <a:avLst/>
          </a:prstGeom>
        </p:spPr>
      </p:pic>
    </p:spTree>
    <p:extLst>
      <p:ext uri="{BB962C8B-B14F-4D97-AF65-F5344CB8AC3E}">
        <p14:creationId xmlns:p14="http://schemas.microsoft.com/office/powerpoint/2010/main" val="87615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Petrus 2</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457199" y="2389846"/>
            <a:ext cx="11128917" cy="1477328"/>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14 hetzij aan stadhouders, als door hem gezonden tot bestraffing van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boosdoeners</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maar tot lof van wie goed doen.</a:t>
            </a:r>
            <a:endPar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kstvak 3"/>
          <p:cNvSpPr txBox="1"/>
          <p:nvPr/>
        </p:nvSpPr>
        <p:spPr>
          <a:xfrm>
            <a:off x="6047508" y="4119109"/>
            <a:ext cx="3283527" cy="492443"/>
          </a:xfrm>
          <a:prstGeom prst="rect">
            <a:avLst/>
          </a:prstGeom>
          <a:noFill/>
          <a:ln w="12700">
            <a:solidFill>
              <a:schemeClr val="tx1"/>
            </a:solidFill>
          </a:ln>
        </p:spPr>
        <p:txBody>
          <a:bodyPr wrap="square" rtlCol="0">
            <a:spAutoFit/>
          </a:bodyPr>
          <a:lstStyle/>
          <a:p>
            <a:r>
              <a:rPr lang="nl-NL" sz="2600" dirty="0" smtClean="0">
                <a:latin typeface="Verdana" panose="020B0604030504040204" pitchFamily="34" charset="0"/>
                <a:ea typeface="Verdana" panose="020B0604030504040204" pitchFamily="34" charset="0"/>
                <a:cs typeface="Verdana" panose="020B0604030504040204" pitchFamily="34" charset="0"/>
              </a:rPr>
              <a:t>&gt; Kwaaddoeners</a:t>
            </a:r>
            <a:endParaRPr lang="nl-NL" sz="2600" dirty="0">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72" y="4774276"/>
            <a:ext cx="11575473" cy="1951293"/>
          </a:xfrm>
          <a:prstGeom prst="rect">
            <a:avLst/>
          </a:prstGeom>
        </p:spPr>
      </p:pic>
      <p:sp>
        <p:nvSpPr>
          <p:cNvPr id="2" name="Rechthoek 1"/>
          <p:cNvSpPr/>
          <p:nvPr/>
        </p:nvSpPr>
        <p:spPr>
          <a:xfrm>
            <a:off x="457199" y="870596"/>
            <a:ext cx="10972800" cy="1477328"/>
          </a:xfrm>
          <a:prstGeom prst="rect">
            <a:avLst/>
          </a:prstGeom>
        </p:spPr>
        <p:txBody>
          <a:bodyPr wrap="square">
            <a:spAutoFit/>
          </a:bodyPr>
          <a:lstStyle/>
          <a:p>
            <a:r>
              <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t>
            </a:r>
          </a:p>
          <a:p>
            <a:r>
              <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13 Onderwerpt u aan alle menselijke instellingen, om des Heren wil; hetzij aan de keizer, als opperheer,</a:t>
            </a:r>
          </a:p>
        </p:txBody>
      </p:sp>
    </p:spTree>
    <p:extLst>
      <p:ext uri="{BB962C8B-B14F-4D97-AF65-F5344CB8AC3E}">
        <p14:creationId xmlns:p14="http://schemas.microsoft.com/office/powerpoint/2010/main" val="251346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Petrus 2</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457199" y="2389846"/>
            <a:ext cx="11128917" cy="1477328"/>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14 hetzij aan stadhouders, als door hem gezonden tot bestraffing van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kwaad</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doeners, maar tot lof van wie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goed</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doen.</a:t>
            </a:r>
            <a:endPar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457199" y="870596"/>
            <a:ext cx="10972800" cy="1477328"/>
          </a:xfrm>
          <a:prstGeom prst="rect">
            <a:avLst/>
          </a:prstGeom>
        </p:spPr>
        <p:txBody>
          <a:bodyPr wrap="square">
            <a:spAutoFit/>
          </a:bodyPr>
          <a:lstStyle/>
          <a:p>
            <a:r>
              <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t>
            </a:r>
          </a:p>
          <a:p>
            <a:r>
              <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13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Onderschikt u</a:t>
            </a:r>
            <a:r>
              <a:rPr lang="nl-NL" sz="3000" u="sng"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aan alle menselijke instellingen, om des Heren wil; hetzij aan de keizer, als opperheer,</a:t>
            </a:r>
          </a:p>
        </p:txBody>
      </p:sp>
      <p:sp>
        <p:nvSpPr>
          <p:cNvPr id="8" name="Tekstvak 7"/>
          <p:cNvSpPr txBox="1"/>
          <p:nvPr/>
        </p:nvSpPr>
        <p:spPr>
          <a:xfrm>
            <a:off x="3438630" y="4889304"/>
            <a:ext cx="5694218" cy="892552"/>
          </a:xfrm>
          <a:prstGeom prst="rect">
            <a:avLst/>
          </a:prstGeom>
          <a:noFill/>
          <a:ln w="12700">
            <a:solidFill>
              <a:schemeClr val="tx1"/>
            </a:solidFill>
          </a:ln>
        </p:spPr>
        <p:txBody>
          <a:bodyPr wrap="square" rtlCol="0">
            <a:spAutoFit/>
          </a:bodyPr>
          <a:lstStyle/>
          <a:p>
            <a:r>
              <a:rPr lang="nl-NL" sz="2600" dirty="0" smtClean="0">
                <a:latin typeface="Verdana" panose="020B0604030504040204" pitchFamily="34" charset="0"/>
                <a:ea typeface="Verdana" panose="020B0604030504040204" pitchFamily="34" charset="0"/>
                <a:cs typeface="Verdana" panose="020B0604030504040204" pitchFamily="34" charset="0"/>
              </a:rPr>
              <a:t>Goed 	= onderschikken</a:t>
            </a:r>
          </a:p>
          <a:p>
            <a:r>
              <a:rPr lang="nl-NL" sz="2600" dirty="0" smtClean="0">
                <a:latin typeface="Verdana" panose="020B0604030504040204" pitchFamily="34" charset="0"/>
                <a:ea typeface="Verdana" panose="020B0604030504040204" pitchFamily="34" charset="0"/>
                <a:cs typeface="Verdana" panose="020B0604030504040204" pitchFamily="34" charset="0"/>
              </a:rPr>
              <a:t>Kwaad	= niet onderschikken</a:t>
            </a:r>
            <a:endParaRPr lang="nl-NL"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6178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2"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327563" y="2691245"/>
            <a:ext cx="7304810" cy="369332"/>
          </a:xfrm>
          <a:prstGeom prst="rect">
            <a:avLst/>
          </a:prstGeom>
          <a:noFill/>
          <a:scene3d>
            <a:camera prst="isometricLeftDown"/>
            <a:lightRig rig="threePt" dir="t"/>
          </a:scene3d>
        </p:spPr>
        <p:txBody>
          <a:bodyPr wrap="square" rtlCol="0">
            <a:spAutoFit/>
          </a:bodyPr>
          <a:lstStyle/>
          <a:p>
            <a:endParaRPr lang="nl-NL" dirty="0"/>
          </a:p>
        </p:txBody>
      </p:sp>
      <p:sp>
        <p:nvSpPr>
          <p:cNvPr id="4" name="Tekstvak 3"/>
          <p:cNvSpPr txBox="1"/>
          <p:nvPr/>
        </p:nvSpPr>
        <p:spPr>
          <a:xfrm>
            <a:off x="1736057" y="2691245"/>
            <a:ext cx="8487822" cy="1323439"/>
          </a:xfrm>
          <a:prstGeom prst="rect">
            <a:avLst/>
          </a:prstGeom>
          <a:noFill/>
          <a:ln w="19050">
            <a:solidFill>
              <a:srgbClr val="002060"/>
            </a:solidFill>
          </a:ln>
        </p:spPr>
        <p:txBody>
          <a:bodyPr wrap="square" rtlCol="0">
            <a:spAutoFit/>
          </a:bodyPr>
          <a:lstStyle/>
          <a:p>
            <a:r>
              <a:rPr lang="nl-NL"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Verdana" panose="020B0604030504040204" pitchFamily="34" charset="0"/>
                <a:ea typeface="Verdana" panose="020B0604030504040204" pitchFamily="34" charset="0"/>
                <a:cs typeface="Verdana" panose="020B0604030504040204" pitchFamily="34" charset="0"/>
              </a:rPr>
              <a:t>1</a:t>
            </a:r>
            <a:r>
              <a:rPr lang="nl-NL"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Verdana" panose="020B0604030504040204" pitchFamily="34" charset="0"/>
                <a:ea typeface="Verdana" panose="020B0604030504040204" pitchFamily="34" charset="0"/>
                <a:cs typeface="Verdana" panose="020B0604030504040204" pitchFamily="34" charset="0"/>
              </a:rPr>
              <a:t> Timotheüs 2</a:t>
            </a:r>
          </a:p>
        </p:txBody>
      </p:sp>
    </p:spTree>
    <p:extLst>
      <p:ext uri="{BB962C8B-B14F-4D97-AF65-F5344CB8AC3E}">
        <p14:creationId xmlns:p14="http://schemas.microsoft.com/office/powerpoint/2010/main" val="3153753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a:latin typeface="Verdana" panose="020B0604030504040204" pitchFamily="34" charset="0"/>
                <a:ea typeface="Verdana" panose="020B0604030504040204" pitchFamily="34" charset="0"/>
                <a:cs typeface="Verdana" panose="020B0604030504040204" pitchFamily="34" charset="0"/>
              </a:rPr>
              <a:t>Romeinen </a:t>
            </a:r>
            <a:r>
              <a:rPr lang="nl-NL" sz="3000" b="1" dirty="0" smtClean="0">
                <a:latin typeface="Verdana" panose="020B0604030504040204" pitchFamily="34" charset="0"/>
                <a:ea typeface="Verdana" panose="020B0604030504040204" pitchFamily="34" charset="0"/>
                <a:cs typeface="Verdana" panose="020B0604030504040204" pitchFamily="34" charset="0"/>
              </a:rPr>
              <a:t>13 (SW)</a:t>
            </a:r>
            <a:endParaRPr lang="nl-NL" sz="3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57198" y="828675"/>
            <a:ext cx="10738626" cy="1384995"/>
          </a:xfrm>
          <a:prstGeom prst="rect">
            <a:avLst/>
          </a:prstGeom>
        </p:spPr>
        <p:txBody>
          <a:bodyPr wrap="square">
            <a:spAutoFit/>
          </a:bodyPr>
          <a:lstStyle/>
          <a:p>
            <a:pPr lvl="0"/>
            <a:r>
              <a:rPr lang="nl-NL" sz="2800" dirty="0">
                <a:solidFill>
                  <a:prstClr val="black"/>
                </a:solidFill>
                <a:latin typeface="Verdana" panose="020B0604030504040204" pitchFamily="34" charset="0"/>
                <a:ea typeface="Verdana" panose="020B0604030504040204" pitchFamily="34" charset="0"/>
                <a:cs typeface="Verdana" panose="020B0604030504040204" pitchFamily="34" charset="0"/>
              </a:rPr>
              <a:t>1 Laat iedere ziel onderschikt zijn aan de gezaghebbers die hoger zijn, want er is geen gezag dan onder God. En die er zijn? Zij zijn gesteld onder God</a:t>
            </a:r>
            <a:r>
              <a:rPr lang="nl-NL" sz="28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p:txBody>
      </p:sp>
      <p:sp>
        <p:nvSpPr>
          <p:cNvPr id="9" name="Rechthoek 8"/>
          <p:cNvSpPr/>
          <p:nvPr/>
        </p:nvSpPr>
        <p:spPr>
          <a:xfrm>
            <a:off x="457197" y="2213670"/>
            <a:ext cx="11424637" cy="1384995"/>
          </a:xfrm>
          <a:prstGeom prst="rect">
            <a:avLst/>
          </a:prstGeom>
        </p:spPr>
        <p:txBody>
          <a:bodyPr wrap="square">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2 Dus wie zich verzet tegen het gezag heeft het mandaat weerstaan van </a:t>
            </a:r>
            <a:r>
              <a:rPr lang="nl-NL" sz="2800" dirty="0" smtClean="0">
                <a:latin typeface="Verdana" panose="020B0604030504040204" pitchFamily="34" charset="0"/>
                <a:ea typeface="Verdana" panose="020B0604030504040204" pitchFamily="34" charset="0"/>
                <a:cs typeface="Verdana" panose="020B0604030504040204" pitchFamily="34" charset="0"/>
              </a:rPr>
              <a:t>God</a:t>
            </a:r>
            <a:r>
              <a:rPr lang="nl-NL" sz="2800" dirty="0">
                <a:latin typeface="Verdana" panose="020B0604030504040204" pitchFamily="34" charset="0"/>
                <a:ea typeface="Verdana" panose="020B0604030504040204" pitchFamily="34" charset="0"/>
                <a:cs typeface="Verdana" panose="020B0604030504040204" pitchFamily="34" charset="0"/>
              </a:rPr>
              <a:t>. En wie weerstaan hebben zullen over zich oordeel krijgen, </a:t>
            </a:r>
          </a:p>
        </p:txBody>
      </p:sp>
      <p:sp>
        <p:nvSpPr>
          <p:cNvPr id="10" name="Rechthoek 9"/>
          <p:cNvSpPr/>
          <p:nvPr/>
        </p:nvSpPr>
        <p:spPr>
          <a:xfrm>
            <a:off x="457197" y="3598665"/>
            <a:ext cx="11424637" cy="1815882"/>
          </a:xfrm>
          <a:prstGeom prst="rect">
            <a:avLst/>
          </a:prstGeom>
        </p:spPr>
        <p:txBody>
          <a:bodyPr wrap="square">
            <a:spAutoFit/>
          </a:bodyPr>
          <a:lstStyle/>
          <a:p>
            <a:r>
              <a:rPr lang="nl-NL" sz="2800" dirty="0" smtClean="0">
                <a:latin typeface="Verdana" panose="020B0604030504040204" pitchFamily="34" charset="0"/>
                <a:ea typeface="Verdana" panose="020B0604030504040204" pitchFamily="34" charset="0"/>
                <a:cs typeface="Verdana" panose="020B0604030504040204" pitchFamily="34" charset="0"/>
              </a:rPr>
              <a:t>3 want </a:t>
            </a:r>
            <a:r>
              <a:rPr lang="nl-NL" sz="2800" dirty="0">
                <a:latin typeface="Verdana" panose="020B0604030504040204" pitchFamily="34" charset="0"/>
                <a:ea typeface="Verdana" panose="020B0604030504040204" pitchFamily="34" charset="0"/>
                <a:cs typeface="Verdana" panose="020B0604030504040204" pitchFamily="34" charset="0"/>
              </a:rPr>
              <a:t>voor de magistraten hoeft wie de goede daad doet geen vrees te hebben, maar wel voor wie de kwade daad doet. Maar jij wil het gezag niet vrezen? Doe het goede en jij zult applaus van haar hebben. </a:t>
            </a:r>
          </a:p>
        </p:txBody>
      </p:sp>
      <p:sp>
        <p:nvSpPr>
          <p:cNvPr id="11" name="Tekstvak 10"/>
          <p:cNvSpPr txBox="1"/>
          <p:nvPr/>
        </p:nvSpPr>
        <p:spPr>
          <a:xfrm>
            <a:off x="2649682" y="5777346"/>
            <a:ext cx="5694218" cy="892552"/>
          </a:xfrm>
          <a:prstGeom prst="rect">
            <a:avLst/>
          </a:prstGeom>
          <a:noFill/>
          <a:ln w="12700">
            <a:solidFill>
              <a:schemeClr val="tx1"/>
            </a:solidFill>
          </a:ln>
        </p:spPr>
        <p:txBody>
          <a:bodyPr wrap="square" rtlCol="0">
            <a:spAutoFit/>
          </a:bodyPr>
          <a:lstStyle/>
          <a:p>
            <a:r>
              <a:rPr lang="nl-NL" sz="2600" dirty="0" smtClean="0">
                <a:latin typeface="Verdana" panose="020B0604030504040204" pitchFamily="34" charset="0"/>
                <a:ea typeface="Verdana" panose="020B0604030504040204" pitchFamily="34" charset="0"/>
                <a:cs typeface="Verdana" panose="020B0604030504040204" pitchFamily="34" charset="0"/>
              </a:rPr>
              <a:t>Goed 	= onderschikken</a:t>
            </a:r>
          </a:p>
          <a:p>
            <a:r>
              <a:rPr lang="nl-NL" sz="2600" dirty="0" smtClean="0">
                <a:latin typeface="Verdana" panose="020B0604030504040204" pitchFamily="34" charset="0"/>
                <a:ea typeface="Verdana" panose="020B0604030504040204" pitchFamily="34" charset="0"/>
                <a:cs typeface="Verdana" panose="020B0604030504040204" pitchFamily="34" charset="0"/>
              </a:rPr>
              <a:t>Kwaad	= niet onderschikken</a:t>
            </a:r>
            <a:endParaRPr lang="nl-NL"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4977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0"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a:latin typeface="Verdana" panose="020B0604030504040204" pitchFamily="34" charset="0"/>
                <a:ea typeface="Verdana" panose="020B0604030504040204" pitchFamily="34" charset="0"/>
                <a:cs typeface="Verdana" panose="020B0604030504040204" pitchFamily="34" charset="0"/>
              </a:rPr>
              <a:t>Romeinen </a:t>
            </a:r>
            <a:r>
              <a:rPr lang="nl-NL" sz="3000" b="1" dirty="0" smtClean="0">
                <a:latin typeface="Verdana" panose="020B0604030504040204" pitchFamily="34" charset="0"/>
                <a:ea typeface="Verdana" panose="020B0604030504040204" pitchFamily="34" charset="0"/>
                <a:cs typeface="Verdana" panose="020B0604030504040204" pitchFamily="34" charset="0"/>
              </a:rPr>
              <a:t>13 (SW)</a:t>
            </a:r>
            <a:endParaRPr lang="nl-NL" sz="30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457198" y="828675"/>
            <a:ext cx="11242964" cy="1384995"/>
          </a:xfrm>
          <a:prstGeom prst="rect">
            <a:avLst/>
          </a:prstGeom>
        </p:spPr>
        <p:txBody>
          <a:bodyPr wrap="square">
            <a:spAutoFit/>
          </a:bodyPr>
          <a:lstStyle/>
          <a:p>
            <a:pPr lvl="0"/>
            <a:r>
              <a:rPr lang="nl-NL" sz="2800" dirty="0">
                <a:solidFill>
                  <a:prstClr val="black"/>
                </a:solidFill>
                <a:latin typeface="Verdana" panose="020B0604030504040204" pitchFamily="34" charset="0"/>
                <a:ea typeface="Verdana" panose="020B0604030504040204" pitchFamily="34" charset="0"/>
                <a:cs typeface="Verdana" panose="020B0604030504040204" pitchFamily="34" charset="0"/>
              </a:rPr>
              <a:t>1 </a:t>
            </a:r>
            <a:r>
              <a:rPr lang="nl-NL" sz="2800" b="1" u="sng" dirty="0">
                <a:solidFill>
                  <a:prstClr val="black"/>
                </a:solidFill>
                <a:latin typeface="Verdana" panose="020B0604030504040204" pitchFamily="34" charset="0"/>
                <a:ea typeface="Verdana" panose="020B0604030504040204" pitchFamily="34" charset="0"/>
                <a:cs typeface="Verdana" panose="020B0604030504040204" pitchFamily="34" charset="0"/>
              </a:rPr>
              <a:t>Laat iedere ziel onderschikt zijn </a:t>
            </a:r>
            <a:r>
              <a:rPr lang="nl-NL" sz="2800" dirty="0">
                <a:solidFill>
                  <a:prstClr val="black"/>
                </a:solidFill>
                <a:latin typeface="Verdana" panose="020B0604030504040204" pitchFamily="34" charset="0"/>
                <a:ea typeface="Verdana" panose="020B0604030504040204" pitchFamily="34" charset="0"/>
                <a:cs typeface="Verdana" panose="020B0604030504040204" pitchFamily="34" charset="0"/>
              </a:rPr>
              <a:t>aan de gezaghebbers die hoger zijn, want er is geen gezag dan onder God. En die er zijn? Zij zijn gesteld onder God</a:t>
            </a:r>
            <a:r>
              <a:rPr lang="nl-NL" sz="28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p:txBody>
      </p:sp>
      <p:sp>
        <p:nvSpPr>
          <p:cNvPr id="9" name="Rechthoek 8"/>
          <p:cNvSpPr/>
          <p:nvPr/>
        </p:nvSpPr>
        <p:spPr>
          <a:xfrm>
            <a:off x="457197" y="2213670"/>
            <a:ext cx="11424637" cy="1384995"/>
          </a:xfrm>
          <a:prstGeom prst="rect">
            <a:avLst/>
          </a:prstGeom>
        </p:spPr>
        <p:txBody>
          <a:bodyPr wrap="square">
            <a:spAutoFit/>
          </a:bodyPr>
          <a:lstStyle/>
          <a:p>
            <a:r>
              <a:rPr lang="nl-NL" sz="28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2 Dus wie zich verzet tegen het gezag heeft het mandaat weerstaan van </a:t>
            </a:r>
            <a:r>
              <a:rPr lang="nl-NL" sz="28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God</a:t>
            </a:r>
            <a:r>
              <a:rPr lang="nl-NL" sz="28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En wie weerstaan hebben zullen over zich oordeel krijgen, </a:t>
            </a:r>
          </a:p>
        </p:txBody>
      </p:sp>
      <p:sp>
        <p:nvSpPr>
          <p:cNvPr id="10" name="Rechthoek 9"/>
          <p:cNvSpPr/>
          <p:nvPr/>
        </p:nvSpPr>
        <p:spPr>
          <a:xfrm>
            <a:off x="457197" y="3598665"/>
            <a:ext cx="11424637" cy="1815882"/>
          </a:xfrm>
          <a:prstGeom prst="rect">
            <a:avLst/>
          </a:prstGeom>
        </p:spPr>
        <p:txBody>
          <a:bodyPr wrap="square">
            <a:spAutoFit/>
          </a:bodyPr>
          <a:lstStyle/>
          <a:p>
            <a:r>
              <a:rPr lang="nl-NL" sz="2800" dirty="0" smtClean="0">
                <a:latin typeface="Verdana" panose="020B0604030504040204" pitchFamily="34" charset="0"/>
                <a:ea typeface="Verdana" panose="020B0604030504040204" pitchFamily="34" charset="0"/>
                <a:cs typeface="Verdana" panose="020B0604030504040204" pitchFamily="34" charset="0"/>
              </a:rPr>
              <a:t>3 want </a:t>
            </a:r>
            <a:r>
              <a:rPr lang="nl-NL" sz="2800" dirty="0">
                <a:latin typeface="Verdana" panose="020B0604030504040204" pitchFamily="34" charset="0"/>
                <a:ea typeface="Verdana" panose="020B0604030504040204" pitchFamily="34" charset="0"/>
                <a:cs typeface="Verdana" panose="020B0604030504040204" pitchFamily="34" charset="0"/>
              </a:rPr>
              <a:t>voor de magistraten hoeft wie </a:t>
            </a:r>
            <a:r>
              <a:rPr lang="nl-NL" sz="2800" b="1" u="sng" dirty="0">
                <a:latin typeface="Verdana" panose="020B0604030504040204" pitchFamily="34" charset="0"/>
                <a:ea typeface="Verdana" panose="020B0604030504040204" pitchFamily="34" charset="0"/>
                <a:cs typeface="Verdana" panose="020B0604030504040204" pitchFamily="34" charset="0"/>
              </a:rPr>
              <a:t>de goede daad</a:t>
            </a:r>
            <a:r>
              <a:rPr lang="nl-NL" sz="2800" dirty="0">
                <a:latin typeface="Verdana" panose="020B0604030504040204" pitchFamily="34" charset="0"/>
                <a:ea typeface="Verdana" panose="020B0604030504040204" pitchFamily="34" charset="0"/>
                <a:cs typeface="Verdana" panose="020B0604030504040204" pitchFamily="34" charset="0"/>
              </a:rPr>
              <a:t> doet geen vrees te hebben, maar wel voor wie </a:t>
            </a:r>
            <a:r>
              <a:rPr lang="nl-NL" sz="2800" b="1" u="sng" dirty="0">
                <a:latin typeface="Verdana" panose="020B0604030504040204" pitchFamily="34" charset="0"/>
                <a:ea typeface="Verdana" panose="020B0604030504040204" pitchFamily="34" charset="0"/>
                <a:cs typeface="Verdana" panose="020B0604030504040204" pitchFamily="34" charset="0"/>
              </a:rPr>
              <a:t>de kwade daad </a:t>
            </a:r>
            <a:r>
              <a:rPr lang="nl-NL" sz="2800" dirty="0">
                <a:latin typeface="Verdana" panose="020B0604030504040204" pitchFamily="34" charset="0"/>
                <a:ea typeface="Verdana" panose="020B0604030504040204" pitchFamily="34" charset="0"/>
                <a:cs typeface="Verdana" panose="020B0604030504040204" pitchFamily="34" charset="0"/>
              </a:rPr>
              <a:t>doet. Maar jij wil het gezag niet vrezen? </a:t>
            </a:r>
            <a:r>
              <a:rPr lang="nl-NL" sz="2800" b="1" u="sng" dirty="0">
                <a:latin typeface="Verdana" panose="020B0604030504040204" pitchFamily="34" charset="0"/>
                <a:ea typeface="Verdana" panose="020B0604030504040204" pitchFamily="34" charset="0"/>
                <a:cs typeface="Verdana" panose="020B0604030504040204" pitchFamily="34" charset="0"/>
              </a:rPr>
              <a:t>Doe het goede </a:t>
            </a:r>
            <a:r>
              <a:rPr lang="nl-NL" sz="2800" dirty="0">
                <a:latin typeface="Verdana" panose="020B0604030504040204" pitchFamily="34" charset="0"/>
                <a:ea typeface="Verdana" panose="020B0604030504040204" pitchFamily="34" charset="0"/>
                <a:cs typeface="Verdana" panose="020B0604030504040204" pitchFamily="34" charset="0"/>
              </a:rPr>
              <a:t>en jij zult applaus van haar hebben. </a:t>
            </a:r>
          </a:p>
        </p:txBody>
      </p:sp>
      <p:sp>
        <p:nvSpPr>
          <p:cNvPr id="11" name="Tekstvak 10"/>
          <p:cNvSpPr txBox="1"/>
          <p:nvPr/>
        </p:nvSpPr>
        <p:spPr>
          <a:xfrm>
            <a:off x="2649682" y="5777346"/>
            <a:ext cx="5694218" cy="892552"/>
          </a:xfrm>
          <a:prstGeom prst="rect">
            <a:avLst/>
          </a:prstGeom>
          <a:noFill/>
          <a:ln w="12700">
            <a:solidFill>
              <a:schemeClr val="tx1"/>
            </a:solidFill>
          </a:ln>
        </p:spPr>
        <p:txBody>
          <a:bodyPr wrap="square" rtlCol="0">
            <a:spAutoFit/>
          </a:bodyPr>
          <a:lstStyle/>
          <a:p>
            <a:r>
              <a:rPr lang="nl-NL" sz="2600" dirty="0" smtClean="0">
                <a:latin typeface="Verdana" panose="020B0604030504040204" pitchFamily="34" charset="0"/>
                <a:ea typeface="Verdana" panose="020B0604030504040204" pitchFamily="34" charset="0"/>
                <a:cs typeface="Verdana" panose="020B0604030504040204" pitchFamily="34" charset="0"/>
              </a:rPr>
              <a:t>Goed 	= onderschikken</a:t>
            </a:r>
          </a:p>
          <a:p>
            <a:r>
              <a:rPr lang="nl-NL" sz="2600" dirty="0" smtClean="0">
                <a:latin typeface="Verdana" panose="020B0604030504040204" pitchFamily="34" charset="0"/>
                <a:ea typeface="Verdana" panose="020B0604030504040204" pitchFamily="34" charset="0"/>
                <a:cs typeface="Verdana" panose="020B0604030504040204" pitchFamily="34" charset="0"/>
              </a:rPr>
              <a:t>Kwaad	= niet onderschikken</a:t>
            </a:r>
            <a:endParaRPr lang="nl-NL"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4167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327563" y="2691245"/>
            <a:ext cx="7304810" cy="369332"/>
          </a:xfrm>
          <a:prstGeom prst="rect">
            <a:avLst/>
          </a:prstGeom>
          <a:noFill/>
          <a:scene3d>
            <a:camera prst="isometricLeftDown"/>
            <a:lightRig rig="threePt" dir="t"/>
          </a:scene3d>
        </p:spPr>
        <p:txBody>
          <a:bodyPr wrap="square" rtlCol="0">
            <a:spAutoFit/>
          </a:bodyPr>
          <a:lstStyle/>
          <a:p>
            <a:endParaRPr lang="nl-NL" dirty="0"/>
          </a:p>
        </p:txBody>
      </p:sp>
      <p:sp>
        <p:nvSpPr>
          <p:cNvPr id="4" name="Tekstvak 3"/>
          <p:cNvSpPr txBox="1"/>
          <p:nvPr/>
        </p:nvSpPr>
        <p:spPr>
          <a:xfrm>
            <a:off x="3865805" y="2701635"/>
            <a:ext cx="4228325" cy="1323439"/>
          </a:xfrm>
          <a:prstGeom prst="rect">
            <a:avLst/>
          </a:prstGeom>
          <a:noFill/>
          <a:ln w="19050">
            <a:solidFill>
              <a:srgbClr val="002060"/>
            </a:solidFill>
          </a:ln>
        </p:spPr>
        <p:txBody>
          <a:bodyPr wrap="square" rtlCol="0">
            <a:spAutoFit/>
          </a:bodyPr>
          <a:lstStyle/>
          <a:p>
            <a:r>
              <a:rPr lang="nl-NL"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Verdana" panose="020B0604030504040204" pitchFamily="34" charset="0"/>
                <a:ea typeface="Verdana" panose="020B0604030504040204" pitchFamily="34" charset="0"/>
                <a:cs typeface="Verdana" panose="020B0604030504040204" pitchFamily="34" charset="0"/>
              </a:rPr>
              <a:t>Titus 2</a:t>
            </a:r>
          </a:p>
        </p:txBody>
      </p:sp>
    </p:spTree>
    <p:extLst>
      <p:ext uri="{BB962C8B-B14F-4D97-AF65-F5344CB8AC3E}">
        <p14:creationId xmlns:p14="http://schemas.microsoft.com/office/powerpoint/2010/main" val="1627149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Titus 2 (SW)</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553998"/>
          </a:xfrm>
          <a:prstGeom prst="rect">
            <a:avLst/>
          </a:prstGeom>
        </p:spPr>
        <p:txBody>
          <a:bodyPr wrap="square">
            <a:spAutoFit/>
          </a:bodyPr>
          <a:lstStyle/>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 Maar jij, spreek wat passend is bij de gezonde leer. </a:t>
            </a:r>
          </a:p>
        </p:txBody>
      </p:sp>
      <p:sp>
        <p:nvSpPr>
          <p:cNvPr id="8" name="Rechthoek 7"/>
          <p:cNvSpPr/>
          <p:nvPr/>
        </p:nvSpPr>
        <p:spPr>
          <a:xfrm>
            <a:off x="342900" y="1382712"/>
            <a:ext cx="10591800" cy="553998"/>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342900" y="2075440"/>
            <a:ext cx="10591800" cy="1015663"/>
          </a:xfrm>
          <a:prstGeom prst="rect">
            <a:avLst/>
          </a:prstGeom>
        </p:spPr>
        <p:txBody>
          <a:bodyPr wrap="square">
            <a:spAutoFit/>
          </a:bodyPr>
          <a:lstStyle/>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9 Dat slaven onderschikt zijn aan de eigen heren, in alles </a:t>
            </a:r>
            <a:r>
              <a:rPr lang="nl-NL" sz="3000" dirty="0" err="1">
                <a:solidFill>
                  <a:srgbClr val="002060"/>
                </a:solidFill>
                <a:latin typeface="Verdana" panose="020B0604030504040204" pitchFamily="34" charset="0"/>
                <a:ea typeface="Verdana" panose="020B0604030504040204" pitchFamily="34" charset="0"/>
                <a:cs typeface="Verdana" panose="020B0604030504040204" pitchFamily="34" charset="0"/>
              </a:rPr>
              <a:t>welbehagend</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zijn, niet tegensprekend,</a:t>
            </a:r>
          </a:p>
        </p:txBody>
      </p:sp>
      <p:sp>
        <p:nvSpPr>
          <p:cNvPr id="2" name="Rechthoek 1"/>
          <p:cNvSpPr/>
          <p:nvPr/>
        </p:nvSpPr>
        <p:spPr>
          <a:xfrm>
            <a:off x="342900" y="3091103"/>
            <a:ext cx="11024755" cy="1477328"/>
          </a:xfrm>
          <a:prstGeom prst="rect">
            <a:avLst/>
          </a:prstGeom>
        </p:spPr>
        <p:txBody>
          <a:bodyPr wrap="square">
            <a:spAutoFit/>
          </a:bodyPr>
          <a:lstStyle/>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10 niet verduisterend, maar alle goede trouw betonend, opdat zij de leer van God, onze Redder, in alle dingen mogen </a:t>
            </a:r>
            <a:r>
              <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rPr>
              <a:t>verfraaien</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p:txBody>
      </p:sp>
      <p:sp>
        <p:nvSpPr>
          <p:cNvPr id="4" name="Tekstvak 3"/>
          <p:cNvSpPr txBox="1"/>
          <p:nvPr/>
        </p:nvSpPr>
        <p:spPr>
          <a:xfrm>
            <a:off x="3979718" y="5230381"/>
            <a:ext cx="2182091" cy="492443"/>
          </a:xfrm>
          <a:prstGeom prst="rect">
            <a:avLst/>
          </a:prstGeom>
          <a:noFill/>
          <a:ln w="12700">
            <a:solidFill>
              <a:schemeClr val="tx1"/>
            </a:solidFill>
          </a:ln>
        </p:spPr>
        <p:txBody>
          <a:bodyPr wrap="square" rtlCol="0">
            <a:spAutoFit/>
          </a:bodyPr>
          <a:lstStyle/>
          <a:p>
            <a:r>
              <a:rPr lang="nl-NL" sz="2600" dirty="0" smtClean="0">
                <a:latin typeface="Verdana" panose="020B0604030504040204" pitchFamily="34" charset="0"/>
                <a:ea typeface="Verdana" panose="020B0604030504040204" pitchFamily="34" charset="0"/>
                <a:cs typeface="Verdana" panose="020B0604030504040204" pitchFamily="34" charset="0"/>
              </a:rPr>
              <a:t>&gt; versieren</a:t>
            </a:r>
            <a:endParaRPr lang="nl-NL"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1818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B2B2B2"/>
                                      </p:to>
                                    </p:animClr>
                                  </p:sub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5" grpId="0"/>
      <p:bldP spid="2" grpId="0"/>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26918" y="436659"/>
            <a:ext cx="11471564" cy="1938992"/>
          </a:xfrm>
          <a:prstGeom prst="rect">
            <a:avLst/>
          </a:prstGeom>
        </p:spPr>
        <p:txBody>
          <a:bodyPr wrap="square">
            <a:spAutoFit/>
          </a:bodyPr>
          <a:lstStyle/>
          <a:p>
            <a:r>
              <a:rPr lang="nl-NL" sz="3000" b="1" dirty="0" smtClean="0">
                <a:latin typeface="Verdana" panose="020B0604030504040204" pitchFamily="34" charset="0"/>
                <a:ea typeface="Verdana" panose="020B0604030504040204" pitchFamily="34" charset="0"/>
                <a:cs typeface="Verdana" panose="020B0604030504040204" pitchFamily="34" charset="0"/>
              </a:rPr>
              <a:t>Kolossenzen 3</a:t>
            </a:r>
          </a:p>
          <a:p>
            <a:r>
              <a:rPr lang="nl-NL" sz="3000" dirty="0" smtClean="0">
                <a:latin typeface="Verdana" panose="020B0604030504040204" pitchFamily="34" charset="0"/>
                <a:ea typeface="Verdana" panose="020B0604030504040204" pitchFamily="34" charset="0"/>
                <a:cs typeface="Verdana" panose="020B0604030504040204" pitchFamily="34" charset="0"/>
              </a:rPr>
              <a:t>17 en al wat gij doet met woord of werk, doet het alles in de naam des Heren Jezus, God, de Vader, dankende door Hem!</a:t>
            </a:r>
          </a:p>
        </p:txBody>
      </p:sp>
      <p:sp>
        <p:nvSpPr>
          <p:cNvPr id="3" name="Rechthoek 2"/>
          <p:cNvSpPr/>
          <p:nvPr/>
        </p:nvSpPr>
        <p:spPr>
          <a:xfrm>
            <a:off x="626918" y="2375651"/>
            <a:ext cx="11471564" cy="553998"/>
          </a:xfrm>
          <a:prstGeom prst="rect">
            <a:avLst/>
          </a:prstGeom>
        </p:spPr>
        <p:txBody>
          <a:bodyPr wrap="square">
            <a:spAutoFit/>
          </a:bodyPr>
          <a:lstStyle/>
          <a:p>
            <a:r>
              <a:rPr lang="nl-NL" sz="3000" dirty="0" smtClean="0">
                <a:latin typeface="Verdana" panose="020B0604030504040204" pitchFamily="34" charset="0"/>
                <a:ea typeface="Verdana" panose="020B0604030504040204" pitchFamily="34" charset="0"/>
                <a:cs typeface="Verdana" panose="020B0604030504040204" pitchFamily="34" charset="0"/>
              </a:rPr>
              <a:t>18 Vrouwen……. </a:t>
            </a:r>
          </a:p>
        </p:txBody>
      </p:sp>
      <p:sp>
        <p:nvSpPr>
          <p:cNvPr id="5" name="Rechthoek 4"/>
          <p:cNvSpPr/>
          <p:nvPr/>
        </p:nvSpPr>
        <p:spPr>
          <a:xfrm>
            <a:off x="626918" y="2929649"/>
            <a:ext cx="11471564" cy="553998"/>
          </a:xfrm>
          <a:prstGeom prst="rect">
            <a:avLst/>
          </a:prstGeom>
        </p:spPr>
        <p:txBody>
          <a:bodyPr wrap="square">
            <a:spAutoFit/>
          </a:bodyPr>
          <a:lstStyle/>
          <a:p>
            <a:r>
              <a:rPr lang="nl-NL" sz="3000" dirty="0" smtClean="0">
                <a:latin typeface="Verdana" panose="020B0604030504040204" pitchFamily="34" charset="0"/>
                <a:ea typeface="Verdana" panose="020B0604030504040204" pitchFamily="34" charset="0"/>
                <a:cs typeface="Verdana" panose="020B0604030504040204" pitchFamily="34" charset="0"/>
              </a:rPr>
              <a:t>19 Mannen………</a:t>
            </a:r>
          </a:p>
        </p:txBody>
      </p:sp>
      <p:sp>
        <p:nvSpPr>
          <p:cNvPr id="6" name="Rechthoek 5"/>
          <p:cNvSpPr/>
          <p:nvPr/>
        </p:nvSpPr>
        <p:spPr>
          <a:xfrm>
            <a:off x="626918" y="3483647"/>
            <a:ext cx="11471564" cy="553998"/>
          </a:xfrm>
          <a:prstGeom prst="rect">
            <a:avLst/>
          </a:prstGeom>
        </p:spPr>
        <p:txBody>
          <a:bodyPr wrap="square">
            <a:spAutoFit/>
          </a:bodyPr>
          <a:lstStyle/>
          <a:p>
            <a:r>
              <a:rPr lang="nl-NL" sz="3000" dirty="0" smtClean="0">
                <a:latin typeface="Verdana" panose="020B0604030504040204" pitchFamily="34" charset="0"/>
                <a:ea typeface="Verdana" panose="020B0604030504040204" pitchFamily="34" charset="0"/>
                <a:cs typeface="Verdana" panose="020B0604030504040204" pitchFamily="34" charset="0"/>
              </a:rPr>
              <a:t>20 Kinderen.……</a:t>
            </a:r>
          </a:p>
        </p:txBody>
      </p:sp>
      <p:sp>
        <p:nvSpPr>
          <p:cNvPr id="10" name="Rechthoek 9"/>
          <p:cNvSpPr/>
          <p:nvPr/>
        </p:nvSpPr>
        <p:spPr>
          <a:xfrm>
            <a:off x="626918" y="4037645"/>
            <a:ext cx="11471564" cy="553998"/>
          </a:xfrm>
          <a:prstGeom prst="rect">
            <a:avLst/>
          </a:prstGeom>
        </p:spPr>
        <p:txBody>
          <a:bodyPr wrap="square">
            <a:spAutoFit/>
          </a:bodyPr>
          <a:lstStyle/>
          <a:p>
            <a:r>
              <a:rPr lang="nl-NL" sz="3000" dirty="0" smtClean="0">
                <a:latin typeface="Verdana" panose="020B0604030504040204" pitchFamily="34" charset="0"/>
                <a:ea typeface="Verdana" panose="020B0604030504040204" pitchFamily="34" charset="0"/>
                <a:cs typeface="Verdana" panose="020B0604030504040204" pitchFamily="34" charset="0"/>
              </a:rPr>
              <a:t>21 Vaders..………</a:t>
            </a:r>
          </a:p>
        </p:txBody>
      </p:sp>
    </p:spTree>
    <p:extLst>
      <p:ext uri="{BB962C8B-B14F-4D97-AF65-F5344CB8AC3E}">
        <p14:creationId xmlns:p14="http://schemas.microsoft.com/office/powerpoint/2010/main" val="62856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26918" y="880904"/>
            <a:ext cx="11471564" cy="553998"/>
          </a:xfrm>
          <a:prstGeom prst="rect">
            <a:avLst/>
          </a:prstGeom>
        </p:spPr>
        <p:txBody>
          <a:bodyPr wrap="square">
            <a:spAutoFit/>
          </a:bodyPr>
          <a:lstStyle/>
          <a:p>
            <a:r>
              <a:rPr lang="nl-NL" sz="3000" dirty="0" smtClean="0">
                <a:latin typeface="Verdana" panose="020B0604030504040204" pitchFamily="34" charset="0"/>
                <a:ea typeface="Verdana" panose="020B0604030504040204" pitchFamily="34" charset="0"/>
                <a:cs typeface="Verdana" panose="020B0604030504040204" pitchFamily="34" charset="0"/>
              </a:rPr>
              <a:t>22 </a:t>
            </a:r>
            <a:r>
              <a:rPr lang="nl-NL" sz="3000" dirty="0">
                <a:latin typeface="Verdana" panose="020B0604030504040204" pitchFamily="34" charset="0"/>
                <a:ea typeface="Verdana" panose="020B0604030504040204" pitchFamily="34" charset="0"/>
                <a:cs typeface="Verdana" panose="020B0604030504040204" pitchFamily="34" charset="0"/>
              </a:rPr>
              <a:t>Slaven gehoorzaamt uw heren naar het vlees in alles,</a:t>
            </a:r>
          </a:p>
        </p:txBody>
      </p:sp>
      <p:sp>
        <p:nvSpPr>
          <p:cNvPr id="8" name="Rechthoek 7"/>
          <p:cNvSpPr/>
          <p:nvPr/>
        </p:nvSpPr>
        <p:spPr>
          <a:xfrm>
            <a:off x="626918" y="1452322"/>
            <a:ext cx="11471564" cy="553998"/>
          </a:xfrm>
          <a:prstGeom prst="rect">
            <a:avLst/>
          </a:prstGeom>
        </p:spPr>
        <p:txBody>
          <a:bodyPr wrap="square">
            <a:spAutoFit/>
          </a:bodyPr>
          <a:lstStyle/>
          <a:p>
            <a:r>
              <a:rPr lang="nl-NL" sz="3000" dirty="0" smtClean="0">
                <a:latin typeface="Verdana" panose="020B0604030504040204" pitchFamily="34" charset="0"/>
                <a:ea typeface="Verdana" panose="020B0604030504040204" pitchFamily="34" charset="0"/>
                <a:cs typeface="Verdana" panose="020B0604030504040204" pitchFamily="34" charset="0"/>
              </a:rPr>
              <a:t>niet als </a:t>
            </a:r>
            <a:r>
              <a:rPr lang="nl-NL" sz="3000" dirty="0" err="1" smtClean="0">
                <a:latin typeface="Verdana" panose="020B0604030504040204" pitchFamily="34" charset="0"/>
                <a:ea typeface="Verdana" panose="020B0604030504040204" pitchFamily="34" charset="0"/>
                <a:cs typeface="Verdana" panose="020B0604030504040204" pitchFamily="34" charset="0"/>
              </a:rPr>
              <a:t>mensenbehagers</a:t>
            </a:r>
            <a:r>
              <a:rPr lang="nl-NL" sz="3000" dirty="0" smtClean="0">
                <a:latin typeface="Verdana" panose="020B0604030504040204" pitchFamily="34" charset="0"/>
                <a:ea typeface="Verdana" panose="020B0604030504040204" pitchFamily="34" charset="0"/>
                <a:cs typeface="Verdana" panose="020B0604030504040204" pitchFamily="34" charset="0"/>
              </a:rPr>
              <a:t> om hen naar de ogen te zien,</a:t>
            </a:r>
          </a:p>
        </p:txBody>
      </p:sp>
      <p:sp>
        <p:nvSpPr>
          <p:cNvPr id="9" name="Rechthoek 8"/>
          <p:cNvSpPr/>
          <p:nvPr/>
        </p:nvSpPr>
        <p:spPr>
          <a:xfrm>
            <a:off x="626918" y="2006320"/>
            <a:ext cx="11471564" cy="553998"/>
          </a:xfrm>
          <a:prstGeom prst="rect">
            <a:avLst/>
          </a:prstGeom>
        </p:spPr>
        <p:txBody>
          <a:bodyPr wrap="square">
            <a:spAutoFit/>
          </a:bodyPr>
          <a:lstStyle/>
          <a:p>
            <a:r>
              <a:rPr lang="nl-NL" sz="3000" dirty="0" smtClean="0">
                <a:latin typeface="Verdana" panose="020B0604030504040204" pitchFamily="34" charset="0"/>
                <a:ea typeface="Verdana" panose="020B0604030504040204" pitchFamily="34" charset="0"/>
                <a:cs typeface="Verdana" panose="020B0604030504040204" pitchFamily="34" charset="0"/>
              </a:rPr>
              <a:t>maar met eenvoud des harten in de vreze des Heren</a:t>
            </a:r>
          </a:p>
        </p:txBody>
      </p:sp>
      <p:sp>
        <p:nvSpPr>
          <p:cNvPr id="10" name="Rechthoek 9"/>
          <p:cNvSpPr/>
          <p:nvPr/>
        </p:nvSpPr>
        <p:spPr>
          <a:xfrm>
            <a:off x="626918" y="2560318"/>
            <a:ext cx="11471564" cy="1015663"/>
          </a:xfrm>
          <a:prstGeom prst="rect">
            <a:avLst/>
          </a:prstGeom>
        </p:spPr>
        <p:txBody>
          <a:bodyPr wrap="square">
            <a:spAutoFit/>
          </a:bodyPr>
          <a:lstStyle/>
          <a:p>
            <a:r>
              <a:rPr lang="nl-NL" sz="3000" dirty="0" smtClean="0">
                <a:latin typeface="Verdana" panose="020B0604030504040204" pitchFamily="34" charset="0"/>
                <a:ea typeface="Verdana" panose="020B0604030504040204" pitchFamily="34" charset="0"/>
                <a:cs typeface="Verdana" panose="020B0604030504040204" pitchFamily="34" charset="0"/>
              </a:rPr>
              <a:t>23 Wat gij ook doet verricht uw werk van harte, als voor de </a:t>
            </a:r>
            <a:r>
              <a:rPr lang="nl-NL" sz="3000" dirty="0" err="1" smtClean="0">
                <a:latin typeface="Verdana" panose="020B0604030504040204" pitchFamily="34" charset="0"/>
                <a:ea typeface="Verdana" panose="020B0604030504040204" pitchFamily="34" charset="0"/>
                <a:cs typeface="Verdana" panose="020B0604030504040204" pitchFamily="34" charset="0"/>
              </a:rPr>
              <a:t>Here</a:t>
            </a:r>
            <a:r>
              <a:rPr lang="nl-NL" sz="3000" dirty="0" smtClean="0">
                <a:latin typeface="Verdana" panose="020B0604030504040204" pitchFamily="34" charset="0"/>
                <a:ea typeface="Verdana" panose="020B0604030504040204" pitchFamily="34" charset="0"/>
                <a:cs typeface="Verdana" panose="020B0604030504040204" pitchFamily="34" charset="0"/>
              </a:rPr>
              <a:t>, en niet voor mensen, </a:t>
            </a:r>
          </a:p>
        </p:txBody>
      </p:sp>
      <p:sp>
        <p:nvSpPr>
          <p:cNvPr id="11" name="Rechthoek 10"/>
          <p:cNvSpPr/>
          <p:nvPr/>
        </p:nvSpPr>
        <p:spPr>
          <a:xfrm>
            <a:off x="626918" y="3591599"/>
            <a:ext cx="11471564" cy="1015663"/>
          </a:xfrm>
          <a:prstGeom prst="rect">
            <a:avLst/>
          </a:prstGeom>
        </p:spPr>
        <p:txBody>
          <a:bodyPr wrap="square">
            <a:spAutoFit/>
          </a:bodyPr>
          <a:lstStyle/>
          <a:p>
            <a:r>
              <a:rPr lang="nl-NL" sz="3000" dirty="0" smtClean="0">
                <a:latin typeface="Verdana" panose="020B0604030504040204" pitchFamily="34" charset="0"/>
                <a:ea typeface="Verdana" panose="020B0604030504040204" pitchFamily="34" charset="0"/>
                <a:cs typeface="Verdana" panose="020B0604030504040204" pitchFamily="34" charset="0"/>
              </a:rPr>
              <a:t>24 gij weet toch, dat gij van de </a:t>
            </a:r>
            <a:r>
              <a:rPr lang="nl-NL" sz="3000" dirty="0" err="1" smtClean="0">
                <a:latin typeface="Verdana" panose="020B0604030504040204" pitchFamily="34" charset="0"/>
                <a:ea typeface="Verdana" panose="020B0604030504040204" pitchFamily="34" charset="0"/>
                <a:cs typeface="Verdana" panose="020B0604030504040204" pitchFamily="34" charset="0"/>
              </a:rPr>
              <a:t>Here</a:t>
            </a:r>
            <a:r>
              <a:rPr lang="nl-NL" sz="3000" dirty="0" smtClean="0">
                <a:latin typeface="Verdana" panose="020B0604030504040204" pitchFamily="34" charset="0"/>
                <a:ea typeface="Verdana" panose="020B0604030504040204" pitchFamily="34" charset="0"/>
                <a:cs typeface="Verdana" panose="020B0604030504040204" pitchFamily="34" charset="0"/>
              </a:rPr>
              <a:t> tot vergelding de erfenis zult ontvangen?</a:t>
            </a:r>
          </a:p>
        </p:txBody>
      </p:sp>
      <p:sp>
        <p:nvSpPr>
          <p:cNvPr id="12" name="Rechthoek 11"/>
          <p:cNvSpPr/>
          <p:nvPr/>
        </p:nvSpPr>
        <p:spPr>
          <a:xfrm>
            <a:off x="626918" y="4622880"/>
            <a:ext cx="11471564" cy="553998"/>
          </a:xfrm>
          <a:prstGeom prst="rect">
            <a:avLst/>
          </a:prstGeom>
        </p:spPr>
        <p:txBody>
          <a:bodyPr wrap="square">
            <a:spAutoFit/>
          </a:bodyPr>
          <a:lstStyle/>
          <a:p>
            <a:r>
              <a:rPr lang="nl-NL" sz="3000" dirty="0" smtClean="0">
                <a:latin typeface="Verdana" panose="020B0604030504040204" pitchFamily="34" charset="0"/>
                <a:ea typeface="Verdana" panose="020B0604030504040204" pitchFamily="34" charset="0"/>
                <a:cs typeface="Verdana" panose="020B0604030504040204" pitchFamily="34" charset="0"/>
              </a:rPr>
              <a:t>Gij dient Christus als Heer.</a:t>
            </a:r>
          </a:p>
        </p:txBody>
      </p:sp>
      <p:sp>
        <p:nvSpPr>
          <p:cNvPr id="2" name="Rechthoek 1"/>
          <p:cNvSpPr/>
          <p:nvPr/>
        </p:nvSpPr>
        <p:spPr>
          <a:xfrm>
            <a:off x="626918" y="309486"/>
            <a:ext cx="4658760" cy="553998"/>
          </a:xfrm>
          <a:prstGeom prst="rect">
            <a:avLst/>
          </a:prstGeom>
        </p:spPr>
        <p:txBody>
          <a:bodyPr wrap="square">
            <a:spAutoFit/>
          </a:bodyPr>
          <a:lstStyle/>
          <a:p>
            <a:r>
              <a:rPr lang="nl-NL" sz="3000" b="1" dirty="0">
                <a:latin typeface="Verdana" panose="020B0604030504040204" pitchFamily="34" charset="0"/>
                <a:ea typeface="Verdana" panose="020B0604030504040204" pitchFamily="34" charset="0"/>
                <a:cs typeface="Verdana" panose="020B0604030504040204" pitchFamily="34" charset="0"/>
              </a:rPr>
              <a:t>Kolossenzen 3</a:t>
            </a:r>
          </a:p>
        </p:txBody>
      </p:sp>
    </p:spTree>
    <p:extLst>
      <p:ext uri="{BB962C8B-B14F-4D97-AF65-F5344CB8AC3E}">
        <p14:creationId xmlns:p14="http://schemas.microsoft.com/office/powerpoint/2010/main" val="241830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rgbClr val="969696"/>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96969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rgbClr val="969696"/>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969696"/>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Titus 2 (SW)</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457200" y="3360575"/>
            <a:ext cx="10591800" cy="1015663"/>
          </a:xfrm>
          <a:prstGeom prst="rect">
            <a:avLst/>
          </a:prstGeom>
        </p:spPr>
        <p:txBody>
          <a:bodyPr wrap="square">
            <a:spAutoFit/>
          </a:bodyPr>
          <a:lstStyle/>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11 Want de reddende genade van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God verscheen </a:t>
            </a:r>
            <a:r>
              <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rPr>
              <a:t>aan alle mensen,</a:t>
            </a:r>
          </a:p>
        </p:txBody>
      </p:sp>
      <p:sp>
        <p:nvSpPr>
          <p:cNvPr id="9" name="Tekstvak 8"/>
          <p:cNvSpPr txBox="1"/>
          <p:nvPr/>
        </p:nvSpPr>
        <p:spPr>
          <a:xfrm>
            <a:off x="700248" y="5068735"/>
            <a:ext cx="9673936" cy="1631216"/>
          </a:xfrm>
          <a:prstGeom prst="rect">
            <a:avLst/>
          </a:prstGeom>
          <a:noFill/>
          <a:ln w="12700">
            <a:solidFill>
              <a:schemeClr val="tx1"/>
            </a:solidFill>
          </a:ln>
        </p:spPr>
        <p:txBody>
          <a:bodyPr wrap="square" rtlCol="0">
            <a:spAutoFit/>
          </a:bodyPr>
          <a:lstStyle/>
          <a:p>
            <a:r>
              <a:rPr lang="nl-NL" sz="3000" b="1" dirty="0" smtClean="0">
                <a:latin typeface="Verdana" panose="020B0604030504040204" pitchFamily="34" charset="0"/>
                <a:ea typeface="Verdana" panose="020B0604030504040204" pitchFamily="34" charset="0"/>
                <a:cs typeface="Verdana" panose="020B0604030504040204" pitchFamily="34" charset="0"/>
              </a:rPr>
              <a:t>1 Timotheüs 2</a:t>
            </a:r>
          </a:p>
          <a:p>
            <a:r>
              <a:rPr lang="nl-NL" sz="2600" dirty="0">
                <a:latin typeface="Verdana" panose="020B0604030504040204" pitchFamily="34" charset="0"/>
                <a:ea typeface="Verdana" panose="020B0604030504040204" pitchFamily="34" charset="0"/>
                <a:cs typeface="Verdana" panose="020B0604030504040204" pitchFamily="34" charset="0"/>
              </a:rPr>
              <a:t>1 Ik vermaan u dan allereerst smekingen, gebeden, voorbeden en dankzeggingen te doen </a:t>
            </a:r>
            <a:r>
              <a:rPr lang="nl-NL" sz="2600" u="sng" dirty="0">
                <a:latin typeface="Verdana" panose="020B0604030504040204" pitchFamily="34" charset="0"/>
                <a:ea typeface="Verdana" panose="020B0604030504040204" pitchFamily="34" charset="0"/>
                <a:cs typeface="Verdana" panose="020B0604030504040204" pitchFamily="34" charset="0"/>
              </a:rPr>
              <a:t>voor alle </a:t>
            </a:r>
            <a:r>
              <a:rPr lang="nl-NL" sz="2600" u="sng" dirty="0" smtClean="0">
                <a:latin typeface="Verdana" panose="020B0604030504040204" pitchFamily="34" charset="0"/>
                <a:ea typeface="Verdana" panose="020B0604030504040204" pitchFamily="34" charset="0"/>
                <a:cs typeface="Verdana" panose="020B0604030504040204" pitchFamily="34" charset="0"/>
              </a:rPr>
              <a:t>mensen.</a:t>
            </a:r>
            <a:endParaRPr lang="nl-NL" sz="2600" u="sng" dirty="0">
              <a:latin typeface="Verdana" panose="020B0604030504040204" pitchFamily="34" charset="0"/>
              <a:ea typeface="Verdana" panose="020B0604030504040204" pitchFamily="34" charset="0"/>
              <a:cs typeface="Verdana" panose="020B0604030504040204" pitchFamily="34" charset="0"/>
            </a:endParaRPr>
          </a:p>
          <a:p>
            <a:endParaRPr lang="nl-NL" b="1" dirty="0"/>
          </a:p>
        </p:txBody>
      </p:sp>
      <p:sp>
        <p:nvSpPr>
          <p:cNvPr id="2" name="Rechthoek 1"/>
          <p:cNvSpPr/>
          <p:nvPr/>
        </p:nvSpPr>
        <p:spPr>
          <a:xfrm>
            <a:off x="457200" y="1883247"/>
            <a:ext cx="11734800" cy="1477328"/>
          </a:xfrm>
          <a:prstGeom prst="rect">
            <a:avLst/>
          </a:prstGeom>
        </p:spPr>
        <p:txBody>
          <a:bodyPr wrap="square">
            <a:spAutoFit/>
          </a:bodyPr>
          <a:lstStyle/>
          <a:p>
            <a:pPr lvl="0"/>
            <a:r>
              <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10 niet verduisterend, maar alle goede trouw betonend, opdat zij de leer van God, onze Redder, in alle dingen mogen </a:t>
            </a:r>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versieren.</a:t>
            </a:r>
            <a:endPar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457200" y="867584"/>
            <a:ext cx="11363093" cy="1015663"/>
          </a:xfrm>
          <a:prstGeom prst="rect">
            <a:avLst/>
          </a:prstGeom>
        </p:spPr>
        <p:txBody>
          <a:bodyPr wrap="square">
            <a:spAutoFit/>
          </a:bodyPr>
          <a:lstStyle/>
          <a:p>
            <a:pPr lvl="0"/>
            <a:r>
              <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9 Dat slaven onderschikt zijn aan de eigen heren, in alles </a:t>
            </a:r>
            <a:r>
              <a:rPr lang="nl-NL" sz="3000" dirty="0" err="1">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welbehagend</a:t>
            </a:r>
            <a:r>
              <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zijn, niet tegensprekend,</a:t>
            </a:r>
          </a:p>
        </p:txBody>
      </p:sp>
    </p:spTree>
    <p:extLst>
      <p:ext uri="{BB962C8B-B14F-4D97-AF65-F5344CB8AC3E}">
        <p14:creationId xmlns:p14="http://schemas.microsoft.com/office/powerpoint/2010/main" val="242450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Titus 2 (SW)</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015663"/>
          </a:xfrm>
          <a:prstGeom prst="rect">
            <a:avLst/>
          </a:prstGeom>
        </p:spPr>
        <p:txBody>
          <a:bodyPr wrap="square">
            <a:spAutoFit/>
          </a:bodyPr>
          <a:lstStyle/>
          <a:p>
            <a:r>
              <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11 Want de reddende genade van </a:t>
            </a:r>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God verscheen </a:t>
            </a:r>
            <a:r>
              <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aan alle </a:t>
            </a:r>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mensen</a:t>
            </a:r>
            <a:r>
              <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t>
            </a:r>
            <a:endParaRPr lang="nl-NL" sz="3000"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342900" y="1844338"/>
            <a:ext cx="11024755" cy="1938992"/>
          </a:xfrm>
          <a:prstGeom prst="rect">
            <a:avLst/>
          </a:prstGeom>
        </p:spPr>
        <p:txBody>
          <a:bodyPr wrap="square">
            <a:spAutoFit/>
          </a:bodyPr>
          <a:lstStyle/>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12 ons </a:t>
            </a:r>
            <a:r>
              <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rPr>
              <a:t>opvoedend</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 zodat, de oneerbiedigheid en de wereldse verlangens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verloochenend,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wij verstandig en rechtvaardig en godvruchtig zouden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leven </a:t>
            </a:r>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in de huidige </a:t>
            </a:r>
            <a:r>
              <a:rPr lang="nl-NL" sz="30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aion</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831380"/>
            <a:ext cx="5455228" cy="1901536"/>
          </a:xfrm>
          <a:prstGeom prst="rect">
            <a:avLst/>
          </a:prstGeom>
        </p:spPr>
      </p:pic>
    </p:spTree>
    <p:extLst>
      <p:ext uri="{BB962C8B-B14F-4D97-AF65-F5344CB8AC3E}">
        <p14:creationId xmlns:p14="http://schemas.microsoft.com/office/powerpoint/2010/main" val="326965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327563" y="2691245"/>
            <a:ext cx="7304810" cy="369332"/>
          </a:xfrm>
          <a:prstGeom prst="rect">
            <a:avLst/>
          </a:prstGeom>
          <a:noFill/>
          <a:scene3d>
            <a:camera prst="isometricLeftDown"/>
            <a:lightRig rig="threePt" dir="t"/>
          </a:scene3d>
        </p:spPr>
        <p:txBody>
          <a:bodyPr wrap="square" rtlCol="0">
            <a:spAutoFit/>
          </a:bodyPr>
          <a:lstStyle/>
          <a:p>
            <a:endParaRPr lang="nl-NL" dirty="0"/>
          </a:p>
        </p:txBody>
      </p:sp>
      <p:sp>
        <p:nvSpPr>
          <p:cNvPr id="4" name="Tekstvak 3"/>
          <p:cNvSpPr txBox="1"/>
          <p:nvPr/>
        </p:nvSpPr>
        <p:spPr>
          <a:xfrm>
            <a:off x="665018" y="2691245"/>
            <a:ext cx="11024754" cy="1323439"/>
          </a:xfrm>
          <a:prstGeom prst="rect">
            <a:avLst/>
          </a:prstGeom>
          <a:noFill/>
          <a:ln w="19050">
            <a:solidFill>
              <a:srgbClr val="002060"/>
            </a:solidFill>
          </a:ln>
        </p:spPr>
        <p:txBody>
          <a:bodyPr wrap="square" rtlCol="0">
            <a:spAutoFit/>
          </a:bodyPr>
          <a:lstStyle/>
          <a:p>
            <a:r>
              <a:rPr lang="nl-NL"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Verdana" panose="020B0604030504040204" pitchFamily="34" charset="0"/>
                <a:ea typeface="Verdana" panose="020B0604030504040204" pitchFamily="34" charset="0"/>
                <a:cs typeface="Verdana" panose="020B0604030504040204" pitchFamily="34" charset="0"/>
              </a:rPr>
              <a:t>Filippenzen 3 en 4</a:t>
            </a:r>
          </a:p>
        </p:txBody>
      </p:sp>
    </p:spTree>
    <p:extLst>
      <p:ext uri="{BB962C8B-B14F-4D97-AF65-F5344CB8AC3E}">
        <p14:creationId xmlns:p14="http://schemas.microsoft.com/office/powerpoint/2010/main" val="2708904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Fillipenzen</a:t>
            </a: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3</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553998"/>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20 Want wij zijn burgers van een rijk in de hemelen,</a:t>
            </a:r>
            <a:endPar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60" y="5141862"/>
            <a:ext cx="10950958" cy="1799738"/>
          </a:xfrm>
          <a:prstGeom prst="rect">
            <a:avLst/>
          </a:prstGeom>
        </p:spPr>
      </p:pic>
      <p:sp>
        <p:nvSpPr>
          <p:cNvPr id="6" name="Rechthoek 5"/>
          <p:cNvSpPr/>
          <p:nvPr/>
        </p:nvSpPr>
        <p:spPr>
          <a:xfrm>
            <a:off x="342900" y="1382673"/>
            <a:ext cx="10591800" cy="1015663"/>
          </a:xfrm>
          <a:prstGeom prst="rect">
            <a:avLst/>
          </a:prstGeom>
        </p:spPr>
        <p:txBody>
          <a:bodyPr wrap="square">
            <a:spAutoFit/>
          </a:bodyPr>
          <a:lstStyle/>
          <a:p>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waaruit wij ook de </a:t>
            </a:r>
            <a:r>
              <a:rPr lang="nl-NL" sz="3000" dirty="0" err="1"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Here</a:t>
            </a:r>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Jezus Christus als verlosser verwachten.</a:t>
            </a:r>
            <a:endPar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kstvak 4"/>
          <p:cNvSpPr txBox="1"/>
          <p:nvPr/>
        </p:nvSpPr>
        <p:spPr>
          <a:xfrm>
            <a:off x="1610591" y="2952334"/>
            <a:ext cx="8915400" cy="1292662"/>
          </a:xfrm>
          <a:prstGeom prst="rect">
            <a:avLst/>
          </a:prstGeom>
          <a:noFill/>
          <a:ln w="12700">
            <a:solidFill>
              <a:schemeClr val="tx1"/>
            </a:solidFill>
          </a:ln>
        </p:spPr>
        <p:txBody>
          <a:bodyPr wrap="square" rtlCol="0">
            <a:spAutoFit/>
          </a:bodyPr>
          <a:lstStyle/>
          <a:p>
            <a:r>
              <a:rPr lang="nl-NL" sz="2600" b="1" dirty="0" smtClean="0">
                <a:latin typeface="Verdana" panose="020B0604030504040204" pitchFamily="34" charset="0"/>
                <a:ea typeface="Verdana" panose="020B0604030504040204" pitchFamily="34" charset="0"/>
                <a:cs typeface="Verdana" panose="020B0604030504040204" pitchFamily="34" charset="0"/>
              </a:rPr>
              <a:t>Filippenzen 1</a:t>
            </a:r>
          </a:p>
          <a:p>
            <a:r>
              <a:rPr lang="nl-NL" sz="2600" dirty="0" smtClean="0">
                <a:latin typeface="Verdana" panose="020B0604030504040204" pitchFamily="34" charset="0"/>
                <a:ea typeface="Verdana" panose="020B0604030504040204" pitchFamily="34" charset="0"/>
                <a:cs typeface="Verdana" panose="020B0604030504040204" pitchFamily="34" charset="0"/>
              </a:rPr>
              <a:t>27 </a:t>
            </a:r>
            <a:r>
              <a:rPr lang="nl-NL" sz="2600" dirty="0">
                <a:latin typeface="Verdana" panose="020B0604030504040204" pitchFamily="34" charset="0"/>
                <a:ea typeface="Verdana" panose="020B0604030504040204" pitchFamily="34" charset="0"/>
                <a:cs typeface="Verdana" panose="020B0604030504040204" pitchFamily="34" charset="0"/>
              </a:rPr>
              <a:t>Alleen: </a:t>
            </a:r>
            <a:r>
              <a:rPr lang="nl-NL" sz="2600" dirty="0" smtClean="0">
                <a:latin typeface="Verdana" panose="020B0604030504040204" pitchFamily="34" charset="0"/>
                <a:ea typeface="Verdana" panose="020B0604030504040204" pitchFamily="34" charset="0"/>
                <a:cs typeface="Verdana" panose="020B0604030504040204" pitchFamily="34" charset="0"/>
              </a:rPr>
              <a:t>wees </a:t>
            </a:r>
            <a:r>
              <a:rPr lang="nl-NL" sz="2600" dirty="0">
                <a:latin typeface="Verdana" panose="020B0604030504040204" pitchFamily="34" charset="0"/>
                <a:ea typeface="Verdana" panose="020B0604030504040204" pitchFamily="34" charset="0"/>
                <a:cs typeface="Verdana" panose="020B0604030504040204" pitchFamily="34" charset="0"/>
              </a:rPr>
              <a:t>burgers, waardig het evangelie van </a:t>
            </a:r>
            <a:r>
              <a:rPr lang="nl-NL" sz="2600" dirty="0" smtClean="0">
                <a:latin typeface="Verdana" panose="020B0604030504040204" pitchFamily="34" charset="0"/>
                <a:ea typeface="Verdana" panose="020B0604030504040204" pitchFamily="34" charset="0"/>
                <a:cs typeface="Verdana" panose="020B0604030504040204" pitchFamily="34" charset="0"/>
              </a:rPr>
              <a:t>Christus (…)</a:t>
            </a:r>
            <a:endParaRPr lang="nl-NL" sz="2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1922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6"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Timotheüs 2</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477328"/>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Ik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vermaan</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u dan allereerst smekingen, gebeden, voorbeden en dankzeggingen te doen voor alle mensen</a:t>
            </a:r>
            <a:endParaRPr lang="nl-NL" sz="3000"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83" y="4597936"/>
            <a:ext cx="2867957" cy="1792473"/>
          </a:xfrm>
          <a:prstGeom prst="rect">
            <a:avLst/>
          </a:prstGeom>
        </p:spPr>
      </p:pic>
      <p:sp>
        <p:nvSpPr>
          <p:cNvPr id="5" name="Tekstvak 4"/>
          <p:cNvSpPr txBox="1"/>
          <p:nvPr/>
        </p:nvSpPr>
        <p:spPr>
          <a:xfrm>
            <a:off x="3460173" y="3120608"/>
            <a:ext cx="6265718" cy="553998"/>
          </a:xfrm>
          <a:prstGeom prst="rect">
            <a:avLst/>
          </a:prstGeom>
          <a:noFill/>
          <a:ln w="12700">
            <a:solidFill>
              <a:schemeClr val="tx1"/>
            </a:solidFill>
          </a:ln>
        </p:spPr>
        <p:txBody>
          <a:bodyPr wrap="square" rtlCol="0">
            <a:spAutoFit/>
          </a:bodyPr>
          <a:lstStyle/>
          <a:p>
            <a:r>
              <a:rPr lang="nl-NL" sz="3000" dirty="0" smtClean="0">
                <a:latin typeface="Verdana" panose="020B0604030504040204" pitchFamily="34" charset="0"/>
                <a:ea typeface="Verdana" panose="020B0604030504040204" pitchFamily="34" charset="0"/>
                <a:cs typeface="Verdana" panose="020B0604030504040204" pitchFamily="34" charset="0"/>
              </a:rPr>
              <a:t>Para </a:t>
            </a:r>
            <a:r>
              <a:rPr lang="nl-NL" sz="3000" dirty="0" err="1" smtClean="0">
                <a:latin typeface="Verdana" panose="020B0604030504040204" pitchFamily="34" charset="0"/>
                <a:ea typeface="Verdana" panose="020B0604030504040204" pitchFamily="34" charset="0"/>
                <a:cs typeface="Verdana" panose="020B0604030504040204" pitchFamily="34" charset="0"/>
              </a:rPr>
              <a:t>kaleo</a:t>
            </a:r>
            <a:r>
              <a:rPr lang="nl-NL" sz="3000" dirty="0" smtClean="0">
                <a:latin typeface="Verdana" panose="020B0604030504040204" pitchFamily="34" charset="0"/>
                <a:ea typeface="Verdana" panose="020B0604030504040204" pitchFamily="34" charset="0"/>
                <a:cs typeface="Verdana" panose="020B0604030504040204" pitchFamily="34" charset="0"/>
              </a:rPr>
              <a:t> = ernaast roepen</a:t>
            </a:r>
            <a:endParaRPr lang="nl-NL"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3792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20436" y="1008159"/>
            <a:ext cx="11471564" cy="1015663"/>
          </a:xfrm>
          <a:prstGeom prst="rect">
            <a:avLst/>
          </a:prstGeom>
        </p:spPr>
        <p:txBody>
          <a:bodyPr wrap="square">
            <a:spAutoFit/>
          </a:bodyPr>
          <a:lstStyle/>
          <a:p>
            <a:r>
              <a:rPr lang="nl-NL" sz="3000" b="1" dirty="0" smtClean="0">
                <a:latin typeface="Verdana" panose="020B0604030504040204" pitchFamily="34" charset="0"/>
                <a:ea typeface="Verdana" panose="020B0604030504040204" pitchFamily="34" charset="0"/>
                <a:cs typeface="Verdana" panose="020B0604030504040204" pitchFamily="34" charset="0"/>
              </a:rPr>
              <a:t>2 Korinthe 5</a:t>
            </a:r>
          </a:p>
          <a:p>
            <a:r>
              <a:rPr lang="nl-NL" sz="3000" dirty="0" smtClean="0">
                <a:latin typeface="Verdana" panose="020B0604030504040204" pitchFamily="34" charset="0"/>
                <a:ea typeface="Verdana" panose="020B0604030504040204" pitchFamily="34" charset="0"/>
                <a:cs typeface="Verdana" panose="020B0604030504040204" pitchFamily="34" charset="0"/>
              </a:rPr>
              <a:t>20 Wij zijn dus </a:t>
            </a:r>
            <a:r>
              <a:rPr lang="nl-NL" sz="3000" u="sng" dirty="0" smtClean="0">
                <a:latin typeface="Verdana" panose="020B0604030504040204" pitchFamily="34" charset="0"/>
                <a:ea typeface="Verdana" panose="020B0604030504040204" pitchFamily="34" charset="0"/>
                <a:cs typeface="Verdana" panose="020B0604030504040204" pitchFamily="34" charset="0"/>
              </a:rPr>
              <a:t>gezanten</a:t>
            </a:r>
            <a:r>
              <a:rPr lang="nl-NL" sz="3000" dirty="0" smtClean="0">
                <a:latin typeface="Verdana" panose="020B0604030504040204" pitchFamily="34" charset="0"/>
                <a:ea typeface="Verdana" panose="020B0604030504040204" pitchFamily="34" charset="0"/>
                <a:cs typeface="Verdana" panose="020B0604030504040204" pitchFamily="34" charset="0"/>
              </a:rPr>
              <a:t> van Christus…..</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74" y="4832685"/>
            <a:ext cx="12048925" cy="2025316"/>
          </a:xfrm>
          <a:prstGeom prst="rect">
            <a:avLst/>
          </a:prstGeom>
        </p:spPr>
      </p:pic>
      <p:sp>
        <p:nvSpPr>
          <p:cNvPr id="3" name="Tekstvak 2"/>
          <p:cNvSpPr txBox="1"/>
          <p:nvPr/>
        </p:nvSpPr>
        <p:spPr>
          <a:xfrm>
            <a:off x="3802566" y="3166643"/>
            <a:ext cx="3936380" cy="523220"/>
          </a:xfrm>
          <a:prstGeom prst="rect">
            <a:avLst/>
          </a:prstGeom>
          <a:noFill/>
          <a:ln w="12700">
            <a:solidFill>
              <a:schemeClr val="tx1"/>
            </a:solidFill>
          </a:ln>
        </p:spPr>
        <p:txBody>
          <a:bodyPr wrap="square" rtlCol="0">
            <a:spAutoFit/>
          </a:bodyPr>
          <a:lstStyle/>
          <a:p>
            <a:r>
              <a:rPr lang="nl-NL" sz="2800" dirty="0" smtClean="0">
                <a:latin typeface="Verdana" panose="020B0604030504040204" pitchFamily="34" charset="0"/>
                <a:ea typeface="Verdana" panose="020B0604030504040204" pitchFamily="34" charset="0"/>
                <a:cs typeface="Verdana" panose="020B0604030504040204" pitchFamily="34" charset="0"/>
              </a:rPr>
              <a:t>&gt; ambassadeurs!</a:t>
            </a:r>
            <a:endParaRPr lang="nl-N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9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Fillipenzen</a:t>
            </a: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4</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015663"/>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4 Verblijdt u in den </a:t>
            </a:r>
            <a:r>
              <a:rPr lang="nl-NL" sz="30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Here</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te allen tijde! Wederom zal ik zeggen: Verblijdt u!</a:t>
            </a:r>
            <a:endPar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314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Fillipenzen</a:t>
            </a: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4</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015663"/>
          </a:xfrm>
          <a:prstGeom prst="rect">
            <a:avLst/>
          </a:prstGeom>
        </p:spPr>
        <p:txBody>
          <a:bodyPr wrap="square">
            <a:spAutoFit/>
          </a:bodyPr>
          <a:lstStyle/>
          <a:p>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4 Verblijdt u in den </a:t>
            </a:r>
            <a:r>
              <a:rPr lang="nl-NL" sz="3000" dirty="0" err="1"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Here</a:t>
            </a:r>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te allen tijde! Wederom zal ik zeggen: Verblijdt u!</a:t>
            </a:r>
            <a:endParaRPr lang="nl-NL" sz="3000"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342900" y="1844338"/>
            <a:ext cx="10591800" cy="553998"/>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5 Uw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vriendelijkheid</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zij alle mensen bekend.</a:t>
            </a:r>
            <a:endPar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kstvak 1"/>
          <p:cNvSpPr txBox="1"/>
          <p:nvPr/>
        </p:nvSpPr>
        <p:spPr>
          <a:xfrm>
            <a:off x="2213263" y="3584863"/>
            <a:ext cx="5008419" cy="523220"/>
          </a:xfrm>
          <a:prstGeom prst="rect">
            <a:avLst/>
          </a:prstGeom>
          <a:noFill/>
          <a:ln w="12700">
            <a:solidFill>
              <a:schemeClr val="tx1"/>
            </a:solidFill>
          </a:ln>
        </p:spPr>
        <p:txBody>
          <a:bodyPr wrap="square" rtlCol="0">
            <a:spAutoFit/>
          </a:bodyPr>
          <a:lstStyle/>
          <a:p>
            <a:r>
              <a:rPr lang="nl-NL" sz="2800" dirty="0">
                <a:latin typeface="Verdana" panose="020B0604030504040204" pitchFamily="34" charset="0"/>
                <a:ea typeface="Verdana" panose="020B0604030504040204" pitchFamily="34" charset="0"/>
                <a:cs typeface="Verdana" panose="020B0604030504040204" pitchFamily="34" charset="0"/>
              </a:rPr>
              <a:t>&gt;</a:t>
            </a:r>
            <a:r>
              <a:rPr lang="nl-NL" sz="2800" dirty="0" smtClean="0">
                <a:latin typeface="Verdana" panose="020B0604030504040204" pitchFamily="34" charset="0"/>
                <a:ea typeface="Verdana" panose="020B0604030504040204" pitchFamily="34" charset="0"/>
                <a:cs typeface="Verdana" panose="020B0604030504040204" pitchFamily="34" charset="0"/>
              </a:rPr>
              <a:t> Mildheid, welwillendheid</a:t>
            </a:r>
            <a:endParaRPr lang="nl-N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6393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Fillipenzen</a:t>
            </a: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4</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015663"/>
          </a:xfrm>
          <a:prstGeom prst="rect">
            <a:avLst/>
          </a:prstGeom>
        </p:spPr>
        <p:txBody>
          <a:bodyPr wrap="square">
            <a:spAutoFit/>
          </a:bodyPr>
          <a:lstStyle/>
          <a:p>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4 Verblijdt u in den </a:t>
            </a:r>
            <a:r>
              <a:rPr lang="nl-NL" sz="3000" dirty="0" err="1"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Here</a:t>
            </a:r>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 te allen tijde! Wederom zal ik zeggen: Verblijdt u!</a:t>
            </a:r>
            <a:endParaRPr lang="nl-NL" sz="3000"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342900" y="1844338"/>
            <a:ext cx="10591800" cy="553998"/>
          </a:xfrm>
          <a:prstGeom prst="rect">
            <a:avLst/>
          </a:prstGeom>
        </p:spPr>
        <p:txBody>
          <a:bodyPr wrap="square">
            <a:spAutoFit/>
          </a:bodyPr>
          <a:lstStyle/>
          <a:p>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5 Uw vriendelijkheid zij alle mensen bekend.</a:t>
            </a:r>
            <a:endParaRPr lang="nl-NL" sz="3000"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342900" y="2398336"/>
            <a:ext cx="10591800" cy="553998"/>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a:t>
            </a:r>
            <a:r>
              <a:rPr lang="nl-NL" sz="3000"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Here</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is nabij.</a:t>
            </a:r>
            <a:endPar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351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Fillipenzen</a:t>
            </a: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4</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477328"/>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6 Weest in geen ding bezorgd, maar laten bij alles uw wensen door gebed en smeking met dankzegging bekend worden bij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God</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kstvak 1"/>
          <p:cNvSpPr txBox="1"/>
          <p:nvPr/>
        </p:nvSpPr>
        <p:spPr>
          <a:xfrm>
            <a:off x="5018808" y="3044537"/>
            <a:ext cx="2244436" cy="553998"/>
          </a:xfrm>
          <a:prstGeom prst="rect">
            <a:avLst/>
          </a:prstGeom>
          <a:noFill/>
          <a:ln w="12700">
            <a:solidFill>
              <a:schemeClr val="tx1"/>
            </a:solidFill>
          </a:ln>
        </p:spPr>
        <p:txBody>
          <a:bodyPr wrap="square" rtlCol="0">
            <a:spAutoFit/>
          </a:bodyPr>
          <a:lstStyle/>
          <a:p>
            <a:r>
              <a:rPr lang="nl-NL" sz="3000" dirty="0" smtClean="0">
                <a:latin typeface="Verdana" panose="020B0604030504040204" pitchFamily="34" charset="0"/>
                <a:ea typeface="Verdana" panose="020B0604030504040204" pitchFamily="34" charset="0"/>
                <a:cs typeface="Verdana" panose="020B0604030504040204" pitchFamily="34" charset="0"/>
              </a:rPr>
              <a:t>&gt; dé GOD</a:t>
            </a:r>
            <a:endParaRPr lang="nl-NL" sz="3000" dirty="0">
              <a:latin typeface="Verdana" panose="020B0604030504040204" pitchFamily="34" charset="0"/>
              <a:ea typeface="Verdana" panose="020B0604030504040204" pitchFamily="34" charset="0"/>
              <a:cs typeface="Verdana" panose="020B0604030504040204" pitchFamily="34" charset="0"/>
            </a:endParaRPr>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989" y="4401779"/>
            <a:ext cx="5596037" cy="2186529"/>
          </a:xfrm>
          <a:prstGeom prst="rect">
            <a:avLst/>
          </a:prstGeom>
        </p:spPr>
      </p:pic>
    </p:spTree>
    <p:extLst>
      <p:ext uri="{BB962C8B-B14F-4D97-AF65-F5344CB8AC3E}">
        <p14:creationId xmlns:p14="http://schemas.microsoft.com/office/powerpoint/2010/main" val="334674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Fillipenzen</a:t>
            </a: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4</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477328"/>
          </a:xfrm>
          <a:prstGeom prst="rect">
            <a:avLst/>
          </a:prstGeom>
        </p:spPr>
        <p:txBody>
          <a:bodyPr wrap="square">
            <a:spAutoFit/>
          </a:bodyPr>
          <a:lstStyle/>
          <a:p>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6 Weest in geen ding bezorgd, maar laten bij alles uw wensen door gebed en smeking met dankzegging bekend worden bij God.</a:t>
            </a:r>
            <a:endParaRPr lang="nl-NL" sz="3000"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342900" y="2306003"/>
            <a:ext cx="11128664" cy="1015663"/>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vrede Gods</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die alle verstand te boven gaat, </a:t>
            </a:r>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zal uw harten en uw gedachten behoeden in Christus Jezus.</a:t>
            </a:r>
            <a:endParaRPr lang="nl-NL" sz="3000"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vak 7"/>
          <p:cNvSpPr txBox="1"/>
          <p:nvPr/>
        </p:nvSpPr>
        <p:spPr>
          <a:xfrm>
            <a:off x="4287981" y="3783331"/>
            <a:ext cx="5011883" cy="553998"/>
          </a:xfrm>
          <a:prstGeom prst="rect">
            <a:avLst/>
          </a:prstGeom>
          <a:noFill/>
          <a:ln w="12700">
            <a:solidFill>
              <a:schemeClr val="tx1"/>
            </a:solidFill>
          </a:ln>
        </p:spPr>
        <p:txBody>
          <a:bodyPr wrap="square" rtlCol="0">
            <a:spAutoFit/>
          </a:bodyPr>
          <a:lstStyle/>
          <a:p>
            <a:r>
              <a:rPr lang="nl-NL" sz="3000" dirty="0" smtClean="0">
                <a:latin typeface="Verdana" panose="020B0604030504040204" pitchFamily="34" charset="0"/>
                <a:ea typeface="Verdana" panose="020B0604030504040204" pitchFamily="34" charset="0"/>
                <a:cs typeface="Verdana" panose="020B0604030504040204" pitchFamily="34" charset="0"/>
              </a:rPr>
              <a:t>&gt; De vrede van dé GOD!</a:t>
            </a:r>
            <a:endParaRPr lang="nl-NL" sz="3000" dirty="0">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84" y="4651013"/>
            <a:ext cx="8634847" cy="2195929"/>
          </a:xfrm>
          <a:prstGeom prst="rect">
            <a:avLst/>
          </a:prstGeom>
        </p:spPr>
      </p:pic>
    </p:spTree>
    <p:extLst>
      <p:ext uri="{BB962C8B-B14F-4D97-AF65-F5344CB8AC3E}">
        <p14:creationId xmlns:p14="http://schemas.microsoft.com/office/powerpoint/2010/main" val="420189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6" grpId="0"/>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Fillipenzen</a:t>
            </a: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4</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477328"/>
          </a:xfrm>
          <a:prstGeom prst="rect">
            <a:avLst/>
          </a:prstGeom>
        </p:spPr>
        <p:txBody>
          <a:bodyPr wrap="square">
            <a:spAutoFit/>
          </a:bodyPr>
          <a:lstStyle/>
          <a:p>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6 Weest in geen ding bezorgd, maar laten bij alles uw wensen door gebed en smeking met dankzegging bekend worden bij God.</a:t>
            </a:r>
            <a:endParaRPr lang="nl-NL" sz="3000"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342900" y="2306003"/>
            <a:ext cx="11128664" cy="1015663"/>
          </a:xfrm>
          <a:prstGeom prst="rect">
            <a:avLst/>
          </a:prstGeom>
        </p:spPr>
        <p:txBody>
          <a:bodyPr wrap="square">
            <a:spAutoFit/>
          </a:bodyPr>
          <a:lstStyle/>
          <a:p>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En de vrede Gods,</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die alle verstand te boven gaat, </a:t>
            </a:r>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zal uw harten en uw gedachten behoeden in Christus Jezus.</a:t>
            </a:r>
            <a:endParaRPr lang="nl-NL" sz="3000"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4686300"/>
            <a:ext cx="9222477" cy="1964353"/>
          </a:xfrm>
          <a:prstGeom prst="rect">
            <a:avLst/>
          </a:prstGeom>
        </p:spPr>
      </p:pic>
    </p:spTree>
    <p:extLst>
      <p:ext uri="{BB962C8B-B14F-4D97-AF65-F5344CB8AC3E}">
        <p14:creationId xmlns:p14="http://schemas.microsoft.com/office/powerpoint/2010/main" val="332660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Fillipenzen</a:t>
            </a:r>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4</a:t>
            </a:r>
            <a:endParaRPr lang="nl-NL" sz="3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477328"/>
          </a:xfrm>
          <a:prstGeom prst="rect">
            <a:avLst/>
          </a:prstGeom>
        </p:spPr>
        <p:txBody>
          <a:bodyPr wrap="square">
            <a:spAutoFit/>
          </a:bodyPr>
          <a:lstStyle/>
          <a:p>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6 Weest in geen ding bezorgd, maar laten bij alles uw wensen door gebed en smeking met dankzegging bekend worden bij God.</a:t>
            </a:r>
            <a:endParaRPr lang="nl-NL" sz="3000"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342900" y="2306003"/>
            <a:ext cx="11128664" cy="1015663"/>
          </a:xfrm>
          <a:prstGeom prst="rect">
            <a:avLst/>
          </a:prstGeom>
        </p:spPr>
        <p:txBody>
          <a:bodyPr wrap="square">
            <a:spAutoFit/>
          </a:bodyPr>
          <a:lstStyle/>
          <a:p>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En de vrede Gods, die alle verstand te boven gaat,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zal uw harten en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uw gedachten behoeden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 Christus Jezus.</a:t>
            </a:r>
            <a:endParaRPr lang="nl-NL" sz="30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4892713"/>
            <a:ext cx="8988136" cy="1809896"/>
          </a:xfrm>
          <a:prstGeom prst="rect">
            <a:avLst/>
          </a:prstGeom>
        </p:spPr>
      </p:pic>
      <p:sp>
        <p:nvSpPr>
          <p:cNvPr id="4" name="Tekstvak 3"/>
          <p:cNvSpPr txBox="1"/>
          <p:nvPr/>
        </p:nvSpPr>
        <p:spPr>
          <a:xfrm>
            <a:off x="2419815" y="3936380"/>
            <a:ext cx="4215161" cy="523220"/>
          </a:xfrm>
          <a:prstGeom prst="rect">
            <a:avLst/>
          </a:prstGeom>
          <a:noFill/>
          <a:ln w="12700">
            <a:solidFill>
              <a:schemeClr val="tx1"/>
            </a:solidFill>
          </a:ln>
        </p:spPr>
        <p:txBody>
          <a:bodyPr wrap="square" rtlCol="0">
            <a:spAutoFit/>
          </a:bodyPr>
          <a:lstStyle/>
          <a:p>
            <a:r>
              <a:rPr lang="nl-NL" sz="2800" dirty="0" smtClean="0">
                <a:latin typeface="Verdana" panose="020B0604030504040204" pitchFamily="34" charset="0"/>
                <a:ea typeface="Verdana" panose="020B0604030504040204" pitchFamily="34" charset="0"/>
                <a:cs typeface="Verdana" panose="020B0604030504040204" pitchFamily="34" charset="0"/>
              </a:rPr>
              <a:t>&gt; verzekerd bewaren</a:t>
            </a:r>
            <a:endParaRPr lang="nl-NL"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9739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911926" y="2556164"/>
            <a:ext cx="2552699" cy="2552699"/>
          </a:xfrm>
          <a:prstGeom prst="rect">
            <a:avLst/>
          </a:prstGeom>
        </p:spPr>
      </p:pic>
      <p:sp>
        <p:nvSpPr>
          <p:cNvPr id="3" name="Tekstvak 2"/>
          <p:cNvSpPr txBox="1"/>
          <p:nvPr/>
        </p:nvSpPr>
        <p:spPr>
          <a:xfrm>
            <a:off x="1610590" y="1101437"/>
            <a:ext cx="9328755" cy="553998"/>
          </a:xfrm>
          <a:prstGeom prst="rect">
            <a:avLst/>
          </a:prstGeom>
          <a:noFill/>
        </p:spPr>
        <p:txBody>
          <a:bodyPr wrap="square" rtlCol="0">
            <a:spAutoFit/>
          </a:bodyPr>
          <a:lstStyle/>
          <a:p>
            <a:r>
              <a:rPr lang="nl-NL" sz="3000" dirty="0" smtClean="0">
                <a:latin typeface="Verdana" panose="020B0604030504040204" pitchFamily="34" charset="0"/>
                <a:ea typeface="Verdana" panose="020B0604030504040204" pitchFamily="34" charset="0"/>
                <a:cs typeface="Verdana" panose="020B0604030504040204" pitchFamily="34" charset="0"/>
              </a:rPr>
              <a:t>Ernaast roepen = aanmoedigen (bemoedigen)</a:t>
            </a:r>
            <a:endParaRPr lang="nl-NL" sz="3000" dirty="0">
              <a:latin typeface="Verdana" panose="020B0604030504040204" pitchFamily="34" charset="0"/>
              <a:ea typeface="Verdana" panose="020B0604030504040204" pitchFamily="34" charset="0"/>
              <a:cs typeface="Verdana" panose="020B0604030504040204" pitchFamily="34" charset="0"/>
            </a:endParaRPr>
          </a:p>
        </p:txBody>
      </p:sp>
      <p:pic>
        <p:nvPicPr>
          <p:cNvPr id="4" name="Afbeelding 3"/>
          <p:cNvPicPr>
            <a:picLocks noChangeAspect="1"/>
          </p:cNvPicPr>
          <p:nvPr/>
        </p:nvPicPr>
        <p:blipFill>
          <a:blip r:embed="rId4"/>
          <a:stretch>
            <a:fillRect/>
          </a:stretch>
        </p:blipFill>
        <p:spPr>
          <a:xfrm>
            <a:off x="6836910" y="2389910"/>
            <a:ext cx="3743900" cy="2718954"/>
          </a:xfrm>
          <a:prstGeom prst="rect">
            <a:avLst/>
          </a:prstGeom>
        </p:spPr>
      </p:pic>
    </p:spTree>
    <p:extLst>
      <p:ext uri="{BB962C8B-B14F-4D97-AF65-F5344CB8AC3E}">
        <p14:creationId xmlns:p14="http://schemas.microsoft.com/office/powerpoint/2010/main" val="232654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Timotheüs 2</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477328"/>
          </a:xfrm>
          <a:prstGeom prst="rect">
            <a:avLst/>
          </a:prstGeom>
        </p:spPr>
        <p:txBody>
          <a:bodyPr wrap="square">
            <a:spAutoFit/>
          </a:bodyPr>
          <a:lstStyle/>
          <a:p>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Ik vermaan u dan allereerst smekingen, gebeden, voorbeden en dankzeggingen te doen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voor alle mensen</a:t>
            </a:r>
            <a:endParaRPr lang="nl-NL" sz="3000"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kstvak 1"/>
          <p:cNvSpPr txBox="1"/>
          <p:nvPr/>
        </p:nvSpPr>
        <p:spPr>
          <a:xfrm>
            <a:off x="1707572" y="3262746"/>
            <a:ext cx="8818419" cy="1015663"/>
          </a:xfrm>
          <a:prstGeom prst="rect">
            <a:avLst/>
          </a:prstGeom>
          <a:noFill/>
          <a:ln w="12700">
            <a:solidFill>
              <a:schemeClr val="tx1"/>
            </a:solidFill>
          </a:ln>
        </p:spPr>
        <p:txBody>
          <a:bodyPr wrap="square" rtlCol="0">
            <a:spAutoFit/>
          </a:bodyPr>
          <a:lstStyle/>
          <a:p>
            <a:r>
              <a:rPr lang="nl-NL" sz="3000" b="1" dirty="0" smtClean="0">
                <a:latin typeface="Verdana" panose="020B0604030504040204" pitchFamily="34" charset="0"/>
                <a:ea typeface="Verdana" panose="020B0604030504040204" pitchFamily="34" charset="0"/>
                <a:cs typeface="Verdana" panose="020B0604030504040204" pitchFamily="34" charset="0"/>
              </a:rPr>
              <a:t>Romeinen 12</a:t>
            </a:r>
          </a:p>
          <a:p>
            <a:r>
              <a:rPr lang="nl-NL" sz="3000" dirty="0" smtClean="0">
                <a:latin typeface="Verdana" panose="020B0604030504040204" pitchFamily="34" charset="0"/>
                <a:ea typeface="Verdana" panose="020B0604030504040204" pitchFamily="34" charset="0"/>
                <a:cs typeface="Verdana" panose="020B0604030504040204" pitchFamily="34" charset="0"/>
              </a:rPr>
              <a:t>17 (…) hebt het goede voor met alle mensen</a:t>
            </a:r>
            <a:endParaRPr lang="nl-NL" sz="3000" dirty="0">
              <a:latin typeface="Verdana" panose="020B0604030504040204" pitchFamily="34" charset="0"/>
              <a:ea typeface="Verdana" panose="020B0604030504040204" pitchFamily="34" charset="0"/>
              <a:cs typeface="Verdana" panose="020B0604030504040204" pitchFamily="34" charset="0"/>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5091928"/>
            <a:ext cx="9788236" cy="1766072"/>
          </a:xfrm>
          <a:prstGeom prst="rect">
            <a:avLst/>
          </a:prstGeom>
        </p:spPr>
      </p:pic>
    </p:spTree>
    <p:extLst>
      <p:ext uri="{BB962C8B-B14F-4D97-AF65-F5344CB8AC3E}">
        <p14:creationId xmlns:p14="http://schemas.microsoft.com/office/powerpoint/2010/main" val="197152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Timotheüs 2</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477328"/>
          </a:xfrm>
          <a:prstGeom prst="rect">
            <a:avLst/>
          </a:prstGeom>
        </p:spPr>
        <p:txBody>
          <a:bodyPr wrap="square">
            <a:spAutoFit/>
          </a:bodyPr>
          <a:lstStyle/>
          <a:p>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1 Ik vermaan u dan allereerst smekingen, gebeden, voorbeden en dankzeggingen te doen voor alle mensen</a:t>
            </a:r>
            <a:endParaRPr lang="nl-NL" sz="3000" b="1"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342900" y="2306003"/>
            <a:ext cx="10591800" cy="553998"/>
          </a:xfrm>
          <a:prstGeom prst="rect">
            <a:avLst/>
          </a:prstGeom>
        </p:spPr>
        <p:txBody>
          <a:bodyPr wrap="square">
            <a:spAutoFit/>
          </a:bodyPr>
          <a:lstStyle/>
          <a:p>
            <a:pPr lvl="0"/>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Voor koningen en alle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hooggeplaatsten</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000"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10" y="4161506"/>
            <a:ext cx="11027526" cy="1668265"/>
          </a:xfrm>
          <a:prstGeom prst="rect">
            <a:avLst/>
          </a:prstGeom>
        </p:spPr>
      </p:pic>
    </p:spTree>
    <p:extLst>
      <p:ext uri="{BB962C8B-B14F-4D97-AF65-F5344CB8AC3E}">
        <p14:creationId xmlns:p14="http://schemas.microsoft.com/office/powerpoint/2010/main" val="75128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Timotheüs 2</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477328"/>
          </a:xfrm>
          <a:prstGeom prst="rect">
            <a:avLst/>
          </a:prstGeom>
        </p:spPr>
        <p:txBody>
          <a:bodyPr wrap="square">
            <a:spAutoFit/>
          </a:bodyPr>
          <a:lstStyle/>
          <a:p>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1 Ik vermaan u dan allereerst smekingen, gebeden, voorbeden en dankzeggingen te doen voor alle mensen</a:t>
            </a:r>
            <a:endParaRPr lang="nl-NL" sz="3000" b="1"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342900" y="2306003"/>
            <a:ext cx="10591800" cy="553998"/>
          </a:xfrm>
          <a:prstGeom prst="rect">
            <a:avLst/>
          </a:prstGeom>
        </p:spPr>
        <p:txBody>
          <a:bodyPr wrap="square">
            <a:spAutoFit/>
          </a:bodyPr>
          <a:lstStyle/>
          <a:p>
            <a:pPr lvl="0"/>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2 Voor koningen en alle hooggeplaatsten,</a:t>
            </a:r>
            <a:endParaRPr lang="nl-NL" sz="3000" b="1"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kstvak 1"/>
          <p:cNvSpPr txBox="1"/>
          <p:nvPr/>
        </p:nvSpPr>
        <p:spPr>
          <a:xfrm>
            <a:off x="457200" y="2860001"/>
            <a:ext cx="10702636" cy="1015663"/>
          </a:xfrm>
          <a:prstGeom prst="rect">
            <a:avLst/>
          </a:prstGeom>
          <a:noFill/>
        </p:spPr>
        <p:txBody>
          <a:bodyPr wrap="square" rtlCol="0">
            <a:spAutoFit/>
          </a:bodyPr>
          <a:lstStyle/>
          <a:p>
            <a:r>
              <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rPr>
              <a:t>o</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pdat wij een </a:t>
            </a:r>
            <a:r>
              <a:rPr lang="nl-NL" sz="3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stil en rustig </a:t>
            </a:r>
            <a:r>
              <a:rPr lang="nl-NL" sz="3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leven mogen leiden </a:t>
            </a:r>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in alle godsvrucht en waardigheid.</a:t>
            </a:r>
            <a:endPar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kstvak 3"/>
          <p:cNvSpPr txBox="1"/>
          <p:nvPr/>
        </p:nvSpPr>
        <p:spPr>
          <a:xfrm>
            <a:off x="5455227" y="4152663"/>
            <a:ext cx="5704609" cy="553998"/>
          </a:xfrm>
          <a:prstGeom prst="rect">
            <a:avLst/>
          </a:prstGeom>
          <a:noFill/>
          <a:ln w="12700">
            <a:solidFill>
              <a:schemeClr val="tx1"/>
            </a:solidFill>
          </a:ln>
        </p:spPr>
        <p:txBody>
          <a:bodyPr wrap="square" rtlCol="0">
            <a:spAutoFit/>
          </a:bodyPr>
          <a:lstStyle/>
          <a:p>
            <a:r>
              <a:rPr lang="nl-NL" sz="3000" dirty="0" smtClean="0">
                <a:latin typeface="Verdana" panose="020B0604030504040204" pitchFamily="34" charset="0"/>
                <a:ea typeface="Verdana" panose="020B0604030504040204" pitchFamily="34" charset="0"/>
                <a:cs typeface="Verdana" panose="020B0604030504040204" pitchFamily="34" charset="0"/>
              </a:rPr>
              <a:t>Schriftwoord: kalm en rustig</a:t>
            </a:r>
            <a:endParaRPr lang="nl-NL" sz="3000" dirty="0">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06410"/>
            <a:ext cx="7218070" cy="1851590"/>
          </a:xfrm>
          <a:prstGeom prst="rect">
            <a:avLst/>
          </a:prstGeom>
        </p:spPr>
      </p:pic>
    </p:spTree>
    <p:extLst>
      <p:ext uri="{BB962C8B-B14F-4D97-AF65-F5344CB8AC3E}">
        <p14:creationId xmlns:p14="http://schemas.microsoft.com/office/powerpoint/2010/main" val="412915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457200" y="274638"/>
            <a:ext cx="8229600" cy="554037"/>
          </a:xfrm>
          <a:prstGeom prst="rect">
            <a:avLst/>
          </a:prstGeom>
          <a:solidFill>
            <a:schemeClr val="tx2">
              <a:lumMod val="20000"/>
              <a:lumOff val="8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Timotheüs 2</a:t>
            </a:r>
            <a:endParaRPr lang="nl-NL" sz="3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42900" y="828675"/>
            <a:ext cx="10591800" cy="1477328"/>
          </a:xfrm>
          <a:prstGeom prst="rect">
            <a:avLst/>
          </a:prstGeom>
        </p:spPr>
        <p:txBody>
          <a:bodyPr wrap="square">
            <a:spAutoFit/>
          </a:bodyPr>
          <a:lstStyle/>
          <a:p>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1 Ik vermaan u dan allereerst smekingen, gebeden, voorbeden en dankzeggingen te doen voor alle mensen</a:t>
            </a:r>
            <a:endParaRPr lang="nl-NL" sz="3000" b="1"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342900" y="2306003"/>
            <a:ext cx="10591800" cy="553998"/>
          </a:xfrm>
          <a:prstGeom prst="rect">
            <a:avLst/>
          </a:prstGeom>
        </p:spPr>
        <p:txBody>
          <a:bodyPr wrap="square">
            <a:spAutoFit/>
          </a:bodyPr>
          <a:lstStyle/>
          <a:p>
            <a:pPr lvl="0"/>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2 Voor koningen en alle hooggeplaatsten,</a:t>
            </a:r>
            <a:endParaRPr lang="nl-NL" sz="3000" b="1" u="sng"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kstvak 1"/>
          <p:cNvSpPr txBox="1"/>
          <p:nvPr/>
        </p:nvSpPr>
        <p:spPr>
          <a:xfrm>
            <a:off x="457200" y="2860001"/>
            <a:ext cx="10702636" cy="1015663"/>
          </a:xfrm>
          <a:prstGeom prst="rect">
            <a:avLst/>
          </a:prstGeom>
          <a:noFill/>
        </p:spPr>
        <p:txBody>
          <a:bodyPr wrap="square" rtlCol="0">
            <a:spAutoFit/>
          </a:bodyPr>
          <a:lstStyle/>
          <a:p>
            <a:r>
              <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o</a:t>
            </a:r>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pdat wij een </a:t>
            </a:r>
            <a:r>
              <a:rPr lang="nl-NL" sz="3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stil en rustig </a:t>
            </a:r>
            <a:r>
              <a:rPr lang="nl-NL" sz="3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leven mogen leiden in alle godsvrucht en waardigheid.</a:t>
            </a:r>
            <a:endParaRPr lang="nl-NL" sz="3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Afbeelding 4"/>
          <p:cNvPicPr>
            <a:picLocks noChangeAspect="1"/>
          </p:cNvPicPr>
          <p:nvPr/>
        </p:nvPicPr>
        <p:blipFill>
          <a:blip r:embed="rId3"/>
          <a:stretch>
            <a:fillRect/>
          </a:stretch>
        </p:blipFill>
        <p:spPr>
          <a:xfrm>
            <a:off x="658091" y="4187102"/>
            <a:ext cx="1981200" cy="1476375"/>
          </a:xfrm>
          <a:prstGeom prst="rect">
            <a:avLst/>
          </a:prstGeom>
        </p:spPr>
      </p:pic>
      <p:pic>
        <p:nvPicPr>
          <p:cNvPr id="8" name="Afbeelding 7"/>
          <p:cNvPicPr>
            <a:picLocks noChangeAspect="1"/>
          </p:cNvPicPr>
          <p:nvPr/>
        </p:nvPicPr>
        <p:blipFill>
          <a:blip r:embed="rId4"/>
          <a:stretch>
            <a:fillRect/>
          </a:stretch>
        </p:blipFill>
        <p:spPr>
          <a:xfrm>
            <a:off x="2639291" y="4942700"/>
            <a:ext cx="1485900" cy="1663321"/>
          </a:xfrm>
          <a:prstGeom prst="rect">
            <a:avLst/>
          </a:prstGeom>
        </p:spPr>
      </p:pic>
      <p:sp>
        <p:nvSpPr>
          <p:cNvPr id="9" name="Tekstvak 8"/>
          <p:cNvSpPr txBox="1"/>
          <p:nvPr/>
        </p:nvSpPr>
        <p:spPr>
          <a:xfrm>
            <a:off x="5543550" y="4236141"/>
            <a:ext cx="6286500" cy="2369880"/>
          </a:xfrm>
          <a:prstGeom prst="rect">
            <a:avLst/>
          </a:prstGeom>
          <a:noFill/>
          <a:ln w="12700">
            <a:solidFill>
              <a:schemeClr val="tx1"/>
            </a:solidFill>
          </a:ln>
        </p:spPr>
        <p:txBody>
          <a:bodyPr wrap="square" rtlCol="0">
            <a:spAutoFit/>
          </a:bodyPr>
          <a:lstStyle/>
          <a:p>
            <a:pPr marL="285750" indent="-285750">
              <a:buFont typeface="Wingdings" panose="05000000000000000000" pitchFamily="2" charset="2"/>
              <a:buChar char="Ø"/>
            </a:pPr>
            <a:r>
              <a:rPr lang="nl-NL" sz="2600" dirty="0" smtClean="0">
                <a:latin typeface="Verdana" panose="020B0604030504040204" pitchFamily="34" charset="0"/>
                <a:ea typeface="Verdana" panose="020B0604030504040204" pitchFamily="34" charset="0"/>
                <a:cs typeface="Verdana" panose="020B0604030504040204" pitchFamily="34" charset="0"/>
              </a:rPr>
              <a:t>Niet in (innerlijke) beroering</a:t>
            </a:r>
          </a:p>
          <a:p>
            <a:pPr marL="285750" indent="-285750">
              <a:buFont typeface="Wingdings" panose="05000000000000000000" pitchFamily="2" charset="2"/>
              <a:buChar char="Ø"/>
            </a:pPr>
            <a:r>
              <a:rPr lang="nl-NL" sz="2600" dirty="0" smtClean="0">
                <a:latin typeface="Verdana" panose="020B0604030504040204" pitchFamily="34" charset="0"/>
                <a:ea typeface="Verdana" panose="020B0604030504040204" pitchFamily="34" charset="0"/>
                <a:cs typeface="Verdana" panose="020B0604030504040204" pitchFamily="34" charset="0"/>
              </a:rPr>
              <a:t>Evenwicht</a:t>
            </a:r>
          </a:p>
          <a:p>
            <a:pPr marL="285750" indent="-285750">
              <a:buFont typeface="Wingdings" panose="05000000000000000000" pitchFamily="2" charset="2"/>
              <a:buChar char="Ø"/>
            </a:pPr>
            <a:r>
              <a:rPr lang="nl-NL" sz="2600" dirty="0" smtClean="0">
                <a:latin typeface="Verdana" panose="020B0604030504040204" pitchFamily="34" charset="0"/>
                <a:ea typeface="Verdana" panose="020B0604030504040204" pitchFamily="34" charset="0"/>
                <a:cs typeface="Verdana" panose="020B0604030504040204" pitchFamily="34" charset="0"/>
              </a:rPr>
              <a:t>Vrij van onrust</a:t>
            </a:r>
          </a:p>
          <a:p>
            <a:pPr marL="285750" indent="-285750">
              <a:buFont typeface="Wingdings" panose="05000000000000000000" pitchFamily="2" charset="2"/>
              <a:buChar char="Ø"/>
            </a:pPr>
            <a:r>
              <a:rPr lang="nl-NL" sz="2600" dirty="0" smtClean="0">
                <a:latin typeface="Verdana" panose="020B0604030504040204" pitchFamily="34" charset="0"/>
                <a:ea typeface="Verdana" panose="020B0604030504040204" pitchFamily="34" charset="0"/>
                <a:cs typeface="Verdana" panose="020B0604030504040204" pitchFamily="34" charset="0"/>
              </a:rPr>
              <a:t>Zonder zich angstig te maken</a:t>
            </a:r>
          </a:p>
          <a:p>
            <a:pPr marL="285750" indent="-285750">
              <a:buFont typeface="Wingdings" panose="05000000000000000000" pitchFamily="2" charset="2"/>
              <a:buChar char="Ø"/>
            </a:pPr>
            <a:r>
              <a:rPr lang="nl-NL" sz="2600" dirty="0" smtClean="0">
                <a:latin typeface="Verdana" panose="020B0604030504040204" pitchFamily="34" charset="0"/>
                <a:ea typeface="Verdana" panose="020B0604030504040204" pitchFamily="34" charset="0"/>
                <a:cs typeface="Verdana" panose="020B0604030504040204" pitchFamily="34" charset="0"/>
              </a:rPr>
              <a:t>Enz.</a:t>
            </a:r>
          </a:p>
          <a:p>
            <a:pPr marL="285750" indent="-285750">
              <a:buFont typeface="Wingdings" panose="05000000000000000000" pitchFamily="2" charset="2"/>
              <a:buChar char="Ø"/>
            </a:pPr>
            <a:endParaRPr lang="nl-NL" dirty="0"/>
          </a:p>
        </p:txBody>
      </p:sp>
    </p:spTree>
    <p:extLst>
      <p:ext uri="{BB962C8B-B14F-4D97-AF65-F5344CB8AC3E}">
        <p14:creationId xmlns:p14="http://schemas.microsoft.com/office/powerpoint/2010/main" val="252955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animBg="1"/>
    </p:bld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9794</TotalTime>
  <Words>1793</Words>
  <Application>Microsoft Office PowerPoint</Application>
  <PresentationFormat>Breedbeeld</PresentationFormat>
  <Paragraphs>231</Paragraphs>
  <Slides>47</Slides>
  <Notes>47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47</vt:i4>
      </vt:variant>
    </vt:vector>
  </HeadingPairs>
  <TitlesOfParts>
    <vt:vector size="53" baseType="lpstr">
      <vt:lpstr>Arial</vt:lpstr>
      <vt:lpstr>Calibri</vt:lpstr>
      <vt:lpstr>Calibri Light</vt:lpstr>
      <vt:lpstr>Verdana</vt:lpstr>
      <vt:lpstr>Wingdings</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G Oudijn</cp:lastModifiedBy>
  <cp:revision>368</cp:revision>
  <dcterms:created xsi:type="dcterms:W3CDTF">2014-08-28T18:01:03Z</dcterms:created>
  <dcterms:modified xsi:type="dcterms:W3CDTF">2015-02-01T21:08:25Z</dcterms:modified>
</cp:coreProperties>
</file>